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715" r:id="rId4"/>
  </p:sldMasterIdLst>
  <p:notesMasterIdLst>
    <p:notesMasterId r:id="rId42"/>
  </p:notesMasterIdLst>
  <p:handoutMasterIdLst>
    <p:handoutMasterId r:id="rId43"/>
  </p:handoutMasterIdLst>
  <p:sldIdLst>
    <p:sldId id="392" r:id="rId5"/>
    <p:sldId id="429" r:id="rId6"/>
    <p:sldId id="435" r:id="rId7"/>
    <p:sldId id="440" r:id="rId8"/>
    <p:sldId id="441" r:id="rId9"/>
    <p:sldId id="442" r:id="rId10"/>
    <p:sldId id="428" r:id="rId11"/>
    <p:sldId id="430" r:id="rId12"/>
    <p:sldId id="431" r:id="rId13"/>
    <p:sldId id="437" r:id="rId14"/>
    <p:sldId id="438" r:id="rId15"/>
    <p:sldId id="439" r:id="rId16"/>
    <p:sldId id="443" r:id="rId17"/>
    <p:sldId id="461" r:id="rId18"/>
    <p:sldId id="462" r:id="rId19"/>
    <p:sldId id="458" r:id="rId20"/>
    <p:sldId id="466" r:id="rId21"/>
    <p:sldId id="463" r:id="rId22"/>
    <p:sldId id="464" r:id="rId23"/>
    <p:sldId id="465" r:id="rId24"/>
    <p:sldId id="467" r:id="rId25"/>
    <p:sldId id="468" r:id="rId26"/>
    <p:sldId id="469" r:id="rId27"/>
    <p:sldId id="459" r:id="rId28"/>
    <p:sldId id="444" r:id="rId29"/>
    <p:sldId id="445" r:id="rId30"/>
    <p:sldId id="446" r:id="rId31"/>
    <p:sldId id="447" r:id="rId32"/>
    <p:sldId id="448" r:id="rId33"/>
    <p:sldId id="451" r:id="rId34"/>
    <p:sldId id="453" r:id="rId35"/>
    <p:sldId id="452" r:id="rId36"/>
    <p:sldId id="449" r:id="rId37"/>
    <p:sldId id="460" r:id="rId38"/>
    <p:sldId id="456" r:id="rId39"/>
    <p:sldId id="450" r:id="rId40"/>
    <p:sldId id="291" r:id="rId41"/>
  </p:sldIdLst>
  <p:sldSz cx="9144000" cy="6858000" type="screen4x3"/>
  <p:notesSz cx="7010400" cy="9296400"/>
  <p:custDataLst>
    <p:tags r:id="rId44"/>
  </p:custDataLst>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659">
          <p15:clr>
            <a:srgbClr val="A4A3A4"/>
          </p15:clr>
        </p15:guide>
        <p15:guide id="10" orient="horz" pos="3639">
          <p15:clr>
            <a:srgbClr val="A4A3A4"/>
          </p15:clr>
        </p15:guide>
        <p15:guide id="11" orient="horz" pos="623">
          <p15:clr>
            <a:srgbClr val="A4A3A4"/>
          </p15:clr>
        </p15:guide>
        <p15:guide id="12" orient="horz" pos="4085">
          <p15:clr>
            <a:srgbClr val="A4A3A4"/>
          </p15:clr>
        </p15:guide>
        <p15:guide id="13" orient="horz" pos="1219">
          <p15:clr>
            <a:srgbClr val="A4A3A4"/>
          </p15:clr>
        </p15:guide>
        <p15:guide id="14" orient="horz" pos="1989">
          <p15:clr>
            <a:srgbClr val="A4A3A4"/>
          </p15:clr>
        </p15:guide>
        <p15:guide id="15" orient="horz" pos="2745">
          <p15:clr>
            <a:srgbClr val="A4A3A4"/>
          </p15:clr>
        </p15:guide>
        <p15:guide id="16" orient="horz" pos="3759">
          <p15:clr>
            <a:srgbClr val="A4A3A4"/>
          </p15:clr>
        </p15:guide>
        <p15:guide id="17" orient="horz" pos="4319">
          <p15:clr>
            <a:srgbClr val="A4A3A4"/>
          </p15:clr>
        </p15:guide>
        <p15:guide id="18" orient="horz" pos="4199">
          <p15:clr>
            <a:srgbClr val="A4A3A4"/>
          </p15:clr>
        </p15:guide>
        <p15:guide id="19" orient="horz" pos="3537">
          <p15:clr>
            <a:srgbClr val="A4A3A4"/>
          </p15:clr>
        </p15:guide>
        <p15:guide id="20" pos="5759">
          <p15:clr>
            <a:srgbClr val="A4A3A4"/>
          </p15:clr>
        </p15:guide>
        <p15:guide id="21">
          <p15:clr>
            <a:srgbClr val="A4A3A4"/>
          </p15:clr>
        </p15:guide>
        <p15:guide id="22" pos="2880">
          <p15:clr>
            <a:srgbClr val="A4A3A4"/>
          </p15:clr>
        </p15:guide>
        <p15:guide id="23" pos="2064">
          <p15:clr>
            <a:srgbClr val="A4A3A4"/>
          </p15:clr>
        </p15:guide>
        <p15:guide id="24" pos="246">
          <p15:clr>
            <a:srgbClr val="A4A3A4"/>
          </p15:clr>
        </p15:guide>
        <p15:guide id="25" pos="5513">
          <p15:clr>
            <a:srgbClr val="A4A3A4"/>
          </p15:clr>
        </p15:guide>
        <p15:guide id="26" pos="4326">
          <p15:clr>
            <a:srgbClr val="A4A3A4"/>
          </p15:clr>
        </p15:guide>
        <p15:guide id="27" pos="129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Veronica" initials="LV" lastIdx="1" clrIdx="0">
    <p:extLst>
      <p:ext uri="{19B8F6BF-5375-455C-9EA6-DF929625EA0E}">
        <p15:presenceInfo xmlns:p15="http://schemas.microsoft.com/office/powerpoint/2012/main" userId="S-1-5-21-602162358-1844823847-725345543-152889" providerId="AD"/>
      </p:ext>
    </p:extLst>
  </p:cmAuthor>
  <p:cmAuthor id="2" name="Baldesare, Jason" initials="BJ" lastIdx="1" clrIdx="1">
    <p:extLst>
      <p:ext uri="{19B8F6BF-5375-455C-9EA6-DF929625EA0E}">
        <p15:presenceInfo xmlns:p15="http://schemas.microsoft.com/office/powerpoint/2012/main" userId="S-1-5-21-602162358-1844823847-725345543-275779" providerId="AD"/>
      </p:ext>
    </p:extLst>
  </p:cmAuthor>
  <p:cmAuthor id="3" name="Durga, Amar" initials="DA" lastIdx="0" clrIdx="2">
    <p:extLst>
      <p:ext uri="{19B8F6BF-5375-455C-9EA6-DF929625EA0E}">
        <p15:presenceInfo xmlns:p15="http://schemas.microsoft.com/office/powerpoint/2012/main" userId="S::Amar.Durga@FISGLOBAL.COM::86bdeff0-caaa-48ac-9629-fb8d8e172cee" providerId="AD"/>
      </p:ext>
    </p:extLst>
  </p:cmAuthor>
  <p:cmAuthor id="4" name="Damle, Nikhil" initials="DN" lastIdx="2" clrIdx="3">
    <p:extLst>
      <p:ext uri="{19B8F6BF-5375-455C-9EA6-DF929625EA0E}">
        <p15:presenceInfo xmlns:p15="http://schemas.microsoft.com/office/powerpoint/2012/main" userId="S::Nikhil.Damle@FISGLOBAL.COM::8a4e4c6c-ea7b-4371-9857-20e66ccde3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1F2F2"/>
    <a:srgbClr val="FF0066"/>
    <a:srgbClr val="981D97"/>
    <a:srgbClr val="007FA3"/>
    <a:srgbClr val="8C8D8D"/>
    <a:srgbClr val="898989"/>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CA5363-F71E-4BBF-8971-AD0FA5C42282}" v="116" dt="2021-11-22T12:07:21.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7747" autoAdjust="0"/>
  </p:normalViewPr>
  <p:slideViewPr>
    <p:cSldViewPr snapToGrid="0" snapToObjects="1" showGuides="1">
      <p:cViewPr varScale="1">
        <p:scale>
          <a:sx n="52" d="100"/>
          <a:sy n="52" d="100"/>
        </p:scale>
        <p:origin x="1245" y="41"/>
      </p:cViewPr>
      <p:guideLst>
        <p:guide orient="horz" pos="2889"/>
        <p:guide orient="horz" pos="696"/>
        <p:guide orient="horz" pos="926"/>
        <p:guide orient="horz" pos="2657"/>
        <p:guide orient="horz" pos="232"/>
        <p:guide orient="horz" pos="487"/>
        <p:guide pos="241"/>
        <p:guide orient="horz"/>
        <p:guide orient="horz" pos="1659"/>
        <p:guide orient="horz" pos="3639"/>
        <p:guide orient="horz" pos="623"/>
        <p:guide orient="horz" pos="4085"/>
        <p:guide orient="horz" pos="1219"/>
        <p:guide orient="horz" pos="1989"/>
        <p:guide orient="horz" pos="2745"/>
        <p:guide orient="horz" pos="3759"/>
        <p:guide orient="horz" pos="4319"/>
        <p:guide orient="horz" pos="4199"/>
        <p:guide orient="horz" pos="3537"/>
        <p:guide pos="5759"/>
        <p:guide/>
        <p:guide pos="2880"/>
        <p:guide pos="2064"/>
        <p:guide pos="246"/>
        <p:guide pos="5513"/>
        <p:guide pos="4326"/>
        <p:guide pos="1296"/>
      </p:guideLst>
    </p:cSldViewPr>
  </p:slideViewPr>
  <p:outlineViewPr>
    <p:cViewPr>
      <p:scale>
        <a:sx n="33" d="100"/>
        <a:sy n="33" d="100"/>
      </p:scale>
      <p:origin x="0" y="13752"/>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88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le, Nikhil" userId="8a4e4c6c-ea7b-4371-9857-20e66ccde366" providerId="ADAL" clId="{D3CA5363-F71E-4BBF-8971-AD0FA5C42282}"/>
    <pc:docChg chg="undo custSel addSld delSld modSld sldOrd">
      <pc:chgData name="Damle, Nikhil" userId="8a4e4c6c-ea7b-4371-9857-20e66ccde366" providerId="ADAL" clId="{D3CA5363-F71E-4BBF-8971-AD0FA5C42282}" dt="2021-11-24T09:38:46.085" v="654"/>
      <pc:docMkLst>
        <pc:docMk/>
      </pc:docMkLst>
      <pc:sldChg chg="modSp mod">
        <pc:chgData name="Damle, Nikhil" userId="8a4e4c6c-ea7b-4371-9857-20e66ccde366" providerId="ADAL" clId="{D3CA5363-F71E-4BBF-8971-AD0FA5C42282}" dt="2021-11-24T09:38:46.085" v="654"/>
        <pc:sldMkLst>
          <pc:docMk/>
          <pc:sldMk cId="703708383" sldId="392"/>
        </pc:sldMkLst>
        <pc:spChg chg="mod">
          <ac:chgData name="Damle, Nikhil" userId="8a4e4c6c-ea7b-4371-9857-20e66ccde366" providerId="ADAL" clId="{D3CA5363-F71E-4BBF-8971-AD0FA5C42282}" dt="2021-11-24T09:38:46.085" v="654"/>
          <ac:spMkLst>
            <pc:docMk/>
            <pc:sldMk cId="703708383" sldId="392"/>
            <ac:spMk id="3" creationId="{1248162E-0388-4141-A473-A6FA80B8009A}"/>
          </ac:spMkLst>
        </pc:spChg>
      </pc:sldChg>
      <pc:sldChg chg="modSp mod">
        <pc:chgData name="Damle, Nikhil" userId="8a4e4c6c-ea7b-4371-9857-20e66ccde366" providerId="ADAL" clId="{D3CA5363-F71E-4BBF-8971-AD0FA5C42282}" dt="2021-11-22T09:42:59.278" v="54" actId="20577"/>
        <pc:sldMkLst>
          <pc:docMk/>
          <pc:sldMk cId="953384777" sldId="429"/>
        </pc:sldMkLst>
        <pc:spChg chg="mod">
          <ac:chgData name="Damle, Nikhil" userId="8a4e4c6c-ea7b-4371-9857-20e66ccde366" providerId="ADAL" clId="{D3CA5363-F71E-4BBF-8971-AD0FA5C42282}" dt="2021-11-22T09:42:59.278" v="54" actId="20577"/>
          <ac:spMkLst>
            <pc:docMk/>
            <pc:sldMk cId="953384777" sldId="429"/>
            <ac:spMk id="7" creationId="{6B058FC8-2479-4A67-BA4D-5B29C41ACF17}"/>
          </ac:spMkLst>
        </pc:spChg>
      </pc:sldChg>
      <pc:sldChg chg="modSp mod">
        <pc:chgData name="Damle, Nikhil" userId="8a4e4c6c-ea7b-4371-9857-20e66ccde366" providerId="ADAL" clId="{D3CA5363-F71E-4BBF-8971-AD0FA5C42282}" dt="2021-11-22T09:56:44.445" v="102" actId="20577"/>
        <pc:sldMkLst>
          <pc:docMk/>
          <pc:sldMk cId="1413690426" sldId="443"/>
        </pc:sldMkLst>
        <pc:spChg chg="mod">
          <ac:chgData name="Damle, Nikhil" userId="8a4e4c6c-ea7b-4371-9857-20e66ccde366" providerId="ADAL" clId="{D3CA5363-F71E-4BBF-8971-AD0FA5C42282}" dt="2021-11-22T09:56:44.445" v="102" actId="20577"/>
          <ac:spMkLst>
            <pc:docMk/>
            <pc:sldMk cId="1413690426" sldId="443"/>
            <ac:spMk id="5" creationId="{F16D936F-B8A4-45A7-A1A8-A860E8F5E003}"/>
          </ac:spMkLst>
        </pc:spChg>
      </pc:sldChg>
      <pc:sldChg chg="ord">
        <pc:chgData name="Damle, Nikhil" userId="8a4e4c6c-ea7b-4371-9857-20e66ccde366" providerId="ADAL" clId="{D3CA5363-F71E-4BBF-8971-AD0FA5C42282}" dt="2021-11-22T09:40:23.851" v="24"/>
        <pc:sldMkLst>
          <pc:docMk/>
          <pc:sldMk cId="4025346029" sldId="449"/>
        </pc:sldMkLst>
      </pc:sldChg>
      <pc:sldChg chg="modSp mod">
        <pc:chgData name="Damle, Nikhil" userId="8a4e4c6c-ea7b-4371-9857-20e66ccde366" providerId="ADAL" clId="{D3CA5363-F71E-4BBF-8971-AD0FA5C42282}" dt="2021-11-22T09:21:51.967" v="16" actId="20577"/>
        <pc:sldMkLst>
          <pc:docMk/>
          <pc:sldMk cId="2891559908" sldId="450"/>
        </pc:sldMkLst>
        <pc:spChg chg="mod">
          <ac:chgData name="Damle, Nikhil" userId="8a4e4c6c-ea7b-4371-9857-20e66ccde366" providerId="ADAL" clId="{D3CA5363-F71E-4BBF-8971-AD0FA5C42282}" dt="2021-11-22T09:21:51.967" v="16" actId="20577"/>
          <ac:spMkLst>
            <pc:docMk/>
            <pc:sldMk cId="2891559908" sldId="450"/>
            <ac:spMk id="7" creationId="{5E3BF0F2-AD26-41AF-A7B3-2D76B54F9F76}"/>
          </ac:spMkLst>
        </pc:spChg>
      </pc:sldChg>
      <pc:sldChg chg="ord">
        <pc:chgData name="Damle, Nikhil" userId="8a4e4c6c-ea7b-4371-9857-20e66ccde366" providerId="ADAL" clId="{D3CA5363-F71E-4BBF-8971-AD0FA5C42282}" dt="2021-11-22T09:40:04.209" v="20"/>
        <pc:sldMkLst>
          <pc:docMk/>
          <pc:sldMk cId="1942376177" sldId="451"/>
        </pc:sldMkLst>
      </pc:sldChg>
      <pc:sldChg chg="delSp mod ord">
        <pc:chgData name="Damle, Nikhil" userId="8a4e4c6c-ea7b-4371-9857-20e66ccde366" providerId="ADAL" clId="{D3CA5363-F71E-4BBF-8971-AD0FA5C42282}" dt="2021-11-22T09:40:04.209" v="20"/>
        <pc:sldMkLst>
          <pc:docMk/>
          <pc:sldMk cId="3533336934" sldId="452"/>
        </pc:sldMkLst>
        <pc:spChg chg="del">
          <ac:chgData name="Damle, Nikhil" userId="8a4e4c6c-ea7b-4371-9857-20e66ccde366" providerId="ADAL" clId="{D3CA5363-F71E-4BBF-8971-AD0FA5C42282}" dt="2021-11-22T09:38:34.856" v="18" actId="478"/>
          <ac:spMkLst>
            <pc:docMk/>
            <pc:sldMk cId="3533336934" sldId="452"/>
            <ac:spMk id="4" creationId="{149F8774-07AD-4387-A881-DE9BABCEC742}"/>
          </ac:spMkLst>
        </pc:spChg>
      </pc:sldChg>
      <pc:sldChg chg="ord">
        <pc:chgData name="Damle, Nikhil" userId="8a4e4c6c-ea7b-4371-9857-20e66ccde366" providerId="ADAL" clId="{D3CA5363-F71E-4BBF-8971-AD0FA5C42282}" dt="2021-11-22T09:40:04.209" v="20"/>
        <pc:sldMkLst>
          <pc:docMk/>
          <pc:sldMk cId="2939339884" sldId="453"/>
        </pc:sldMkLst>
      </pc:sldChg>
      <pc:sldChg chg="modSp mod">
        <pc:chgData name="Damle, Nikhil" userId="8a4e4c6c-ea7b-4371-9857-20e66ccde366" providerId="ADAL" clId="{D3CA5363-F71E-4BBF-8971-AD0FA5C42282}" dt="2021-11-22T09:22:04.603" v="17"/>
        <pc:sldMkLst>
          <pc:docMk/>
          <pc:sldMk cId="3340384944" sldId="456"/>
        </pc:sldMkLst>
        <pc:spChg chg="mod">
          <ac:chgData name="Damle, Nikhil" userId="8a4e4c6c-ea7b-4371-9857-20e66ccde366" providerId="ADAL" clId="{D3CA5363-F71E-4BBF-8971-AD0FA5C42282}" dt="2021-11-22T09:22:04.603" v="17"/>
          <ac:spMkLst>
            <pc:docMk/>
            <pc:sldMk cId="3340384944" sldId="456"/>
            <ac:spMk id="7" creationId="{5E3BF0F2-AD26-41AF-A7B3-2D76B54F9F76}"/>
          </ac:spMkLst>
        </pc:spChg>
      </pc:sldChg>
      <pc:sldChg chg="addSp delSp modSp mod">
        <pc:chgData name="Damle, Nikhil" userId="8a4e4c6c-ea7b-4371-9857-20e66ccde366" providerId="ADAL" clId="{D3CA5363-F71E-4BBF-8971-AD0FA5C42282}" dt="2021-11-22T10:31:29.850" v="445" actId="13926"/>
        <pc:sldMkLst>
          <pc:docMk/>
          <pc:sldMk cId="757944377" sldId="458"/>
        </pc:sldMkLst>
        <pc:spChg chg="add mod">
          <ac:chgData name="Damle, Nikhil" userId="8a4e4c6c-ea7b-4371-9857-20e66ccde366" providerId="ADAL" clId="{D3CA5363-F71E-4BBF-8971-AD0FA5C42282}" dt="2021-11-22T10:31:29.850" v="445" actId="13926"/>
          <ac:spMkLst>
            <pc:docMk/>
            <pc:sldMk cId="757944377" sldId="458"/>
            <ac:spMk id="6" creationId="{0208F6E4-28B1-4FBB-BDEE-7FD6C89F9CA0}"/>
          </ac:spMkLst>
        </pc:spChg>
        <pc:spChg chg="mod">
          <ac:chgData name="Damle, Nikhil" userId="8a4e4c6c-ea7b-4371-9857-20e66ccde366" providerId="ADAL" clId="{D3CA5363-F71E-4BBF-8971-AD0FA5C42282}" dt="2021-11-22T10:30:42.531" v="443" actId="20577"/>
          <ac:spMkLst>
            <pc:docMk/>
            <pc:sldMk cId="757944377" sldId="458"/>
            <ac:spMk id="7" creationId="{5E3BF0F2-AD26-41AF-A7B3-2D76B54F9F76}"/>
          </ac:spMkLst>
        </pc:spChg>
        <pc:picChg chg="del">
          <ac:chgData name="Damle, Nikhil" userId="8a4e4c6c-ea7b-4371-9857-20e66ccde366" providerId="ADAL" clId="{D3CA5363-F71E-4BBF-8971-AD0FA5C42282}" dt="2021-11-22T10:28:59.338" v="427" actId="478"/>
          <ac:picMkLst>
            <pc:docMk/>
            <pc:sldMk cId="757944377" sldId="458"/>
            <ac:picMk id="2050" creationId="{ADC6D8E5-A07A-42F4-93DF-82A36241B110}"/>
          </ac:picMkLst>
        </pc:picChg>
      </pc:sldChg>
      <pc:sldChg chg="new del">
        <pc:chgData name="Damle, Nikhil" userId="8a4e4c6c-ea7b-4371-9857-20e66ccde366" providerId="ADAL" clId="{D3CA5363-F71E-4BBF-8971-AD0FA5C42282}" dt="2021-11-22T09:48:16.196" v="56" actId="2696"/>
        <pc:sldMkLst>
          <pc:docMk/>
          <pc:sldMk cId="3580161206" sldId="461"/>
        </pc:sldMkLst>
      </pc:sldChg>
      <pc:sldChg chg="addSp modSp add mod">
        <pc:chgData name="Damle, Nikhil" userId="8a4e4c6c-ea7b-4371-9857-20e66ccde366" providerId="ADAL" clId="{D3CA5363-F71E-4BBF-8971-AD0FA5C42282}" dt="2021-11-22T09:54:07.997" v="93" actId="255"/>
        <pc:sldMkLst>
          <pc:docMk/>
          <pc:sldMk cId="3702917548" sldId="461"/>
        </pc:sldMkLst>
        <pc:spChg chg="mod">
          <ac:chgData name="Damle, Nikhil" userId="8a4e4c6c-ea7b-4371-9857-20e66ccde366" providerId="ADAL" clId="{D3CA5363-F71E-4BBF-8971-AD0FA5C42282}" dt="2021-11-22T09:51:48.708" v="83" actId="20577"/>
          <ac:spMkLst>
            <pc:docMk/>
            <pc:sldMk cId="3702917548" sldId="461"/>
            <ac:spMk id="5" creationId="{F16D936F-B8A4-45A7-A1A8-A860E8F5E003}"/>
          </ac:spMkLst>
        </pc:spChg>
        <pc:spChg chg="add mod">
          <ac:chgData name="Damle, Nikhil" userId="8a4e4c6c-ea7b-4371-9857-20e66ccde366" providerId="ADAL" clId="{D3CA5363-F71E-4BBF-8971-AD0FA5C42282}" dt="2021-11-22T09:54:07.997" v="93" actId="255"/>
          <ac:spMkLst>
            <pc:docMk/>
            <pc:sldMk cId="3702917548" sldId="461"/>
            <ac:spMk id="6" creationId="{9BB6A8D4-863D-41CE-AD84-56353BD3D535}"/>
          </ac:spMkLst>
        </pc:spChg>
        <pc:spChg chg="mod">
          <ac:chgData name="Damle, Nikhil" userId="8a4e4c6c-ea7b-4371-9857-20e66ccde366" providerId="ADAL" clId="{D3CA5363-F71E-4BBF-8971-AD0FA5C42282}" dt="2021-11-22T09:51:41.894" v="82" actId="20577"/>
          <ac:spMkLst>
            <pc:docMk/>
            <pc:sldMk cId="3702917548" sldId="461"/>
            <ac:spMk id="7" creationId="{5E3BF0F2-AD26-41AF-A7B3-2D76B54F9F76}"/>
          </ac:spMkLst>
        </pc:spChg>
      </pc:sldChg>
      <pc:sldChg chg="addSp delSp modSp add mod setBg addCm delCm modCm">
        <pc:chgData name="Damle, Nikhil" userId="8a4e4c6c-ea7b-4371-9857-20e66ccde366" providerId="ADAL" clId="{D3CA5363-F71E-4BBF-8971-AD0FA5C42282}" dt="2021-11-22T10:13:36.489" v="425" actId="1076"/>
        <pc:sldMkLst>
          <pc:docMk/>
          <pc:sldMk cId="3425675910" sldId="462"/>
        </pc:sldMkLst>
        <pc:spChg chg="mod">
          <ac:chgData name="Damle, Nikhil" userId="8a4e4c6c-ea7b-4371-9857-20e66ccde366" providerId="ADAL" clId="{D3CA5363-F71E-4BBF-8971-AD0FA5C42282}" dt="2021-11-22T10:12:06.450" v="396" actId="14100"/>
          <ac:spMkLst>
            <pc:docMk/>
            <pc:sldMk cId="3425675910" sldId="462"/>
            <ac:spMk id="5" creationId="{F16D936F-B8A4-45A7-A1A8-A860E8F5E003}"/>
          </ac:spMkLst>
        </pc:spChg>
        <pc:spChg chg="del mod">
          <ac:chgData name="Damle, Nikhil" userId="8a4e4c6c-ea7b-4371-9857-20e66ccde366" providerId="ADAL" clId="{D3CA5363-F71E-4BBF-8971-AD0FA5C42282}" dt="2021-11-22T09:57:07.499" v="106"/>
          <ac:spMkLst>
            <pc:docMk/>
            <pc:sldMk cId="3425675910" sldId="462"/>
            <ac:spMk id="6" creationId="{9BB6A8D4-863D-41CE-AD84-56353BD3D535}"/>
          </ac:spMkLst>
        </pc:spChg>
        <pc:spChg chg="add mod">
          <ac:chgData name="Damle, Nikhil" userId="8a4e4c6c-ea7b-4371-9857-20e66ccde366" providerId="ADAL" clId="{D3CA5363-F71E-4BBF-8971-AD0FA5C42282}" dt="2021-11-22T10:12:17.375" v="397" actId="1076"/>
          <ac:spMkLst>
            <pc:docMk/>
            <pc:sldMk cId="3425675910" sldId="462"/>
            <ac:spMk id="9" creationId="{9FD9BCC2-8485-418D-AB74-105A5739CE45}"/>
          </ac:spMkLst>
        </pc:spChg>
        <pc:spChg chg="add mod">
          <ac:chgData name="Damle, Nikhil" userId="8a4e4c6c-ea7b-4371-9857-20e66ccde366" providerId="ADAL" clId="{D3CA5363-F71E-4BBF-8971-AD0FA5C42282}" dt="2021-11-22T10:12:17.375" v="397" actId="1076"/>
          <ac:spMkLst>
            <pc:docMk/>
            <pc:sldMk cId="3425675910" sldId="462"/>
            <ac:spMk id="10" creationId="{367ECC4C-0209-46AE-A7AB-FE6C242EF616}"/>
          </ac:spMkLst>
        </pc:spChg>
        <pc:spChg chg="add mod">
          <ac:chgData name="Damle, Nikhil" userId="8a4e4c6c-ea7b-4371-9857-20e66ccde366" providerId="ADAL" clId="{D3CA5363-F71E-4BBF-8971-AD0FA5C42282}" dt="2021-11-22T10:12:17.375" v="397" actId="1076"/>
          <ac:spMkLst>
            <pc:docMk/>
            <pc:sldMk cId="3425675910" sldId="462"/>
            <ac:spMk id="11" creationId="{C4243D09-A2B3-4B15-8F57-3B0EFF327F9C}"/>
          </ac:spMkLst>
        </pc:spChg>
        <pc:spChg chg="add mod">
          <ac:chgData name="Damle, Nikhil" userId="8a4e4c6c-ea7b-4371-9857-20e66ccde366" providerId="ADAL" clId="{D3CA5363-F71E-4BBF-8971-AD0FA5C42282}" dt="2021-11-22T10:12:17.375" v="397" actId="1076"/>
          <ac:spMkLst>
            <pc:docMk/>
            <pc:sldMk cId="3425675910" sldId="462"/>
            <ac:spMk id="12" creationId="{7A31103F-ACF8-4F6B-A1D6-F65F18335E20}"/>
          </ac:spMkLst>
        </pc:spChg>
        <pc:spChg chg="add mod">
          <ac:chgData name="Damle, Nikhil" userId="8a4e4c6c-ea7b-4371-9857-20e66ccde366" providerId="ADAL" clId="{D3CA5363-F71E-4BBF-8971-AD0FA5C42282}" dt="2021-11-22T10:12:17.375" v="397" actId="1076"/>
          <ac:spMkLst>
            <pc:docMk/>
            <pc:sldMk cId="3425675910" sldId="462"/>
            <ac:spMk id="13" creationId="{1B5A91C9-2239-4A9B-ACA2-405174C51D84}"/>
          </ac:spMkLst>
        </pc:spChg>
        <pc:spChg chg="add mod">
          <ac:chgData name="Damle, Nikhil" userId="8a4e4c6c-ea7b-4371-9857-20e66ccde366" providerId="ADAL" clId="{D3CA5363-F71E-4BBF-8971-AD0FA5C42282}" dt="2021-11-22T10:12:17.375" v="397" actId="1076"/>
          <ac:spMkLst>
            <pc:docMk/>
            <pc:sldMk cId="3425675910" sldId="462"/>
            <ac:spMk id="14" creationId="{A0B3680E-187E-4823-9423-B8395F0D360E}"/>
          </ac:spMkLst>
        </pc:spChg>
        <pc:spChg chg="add mod">
          <ac:chgData name="Damle, Nikhil" userId="8a4e4c6c-ea7b-4371-9857-20e66ccde366" providerId="ADAL" clId="{D3CA5363-F71E-4BBF-8971-AD0FA5C42282}" dt="2021-11-22T10:13:36.489" v="425" actId="1076"/>
          <ac:spMkLst>
            <pc:docMk/>
            <pc:sldMk cId="3425675910" sldId="462"/>
            <ac:spMk id="23" creationId="{BC990604-F442-4A87-B121-5420AC063AC8}"/>
          </ac:spMkLst>
        </pc:spChg>
        <pc:spChg chg="add mod">
          <ac:chgData name="Damle, Nikhil" userId="8a4e4c6c-ea7b-4371-9857-20e66ccde366" providerId="ADAL" clId="{D3CA5363-F71E-4BBF-8971-AD0FA5C42282}" dt="2021-11-22T10:13:09.146" v="424" actId="1076"/>
          <ac:spMkLst>
            <pc:docMk/>
            <pc:sldMk cId="3425675910" sldId="462"/>
            <ac:spMk id="24" creationId="{00ACD9CE-8FA2-4339-91FE-B89E42B33987}"/>
          </ac:spMkLst>
        </pc:spChg>
        <pc:graphicFrameChg chg="add del modGraphic">
          <ac:chgData name="Damle, Nikhil" userId="8a4e4c6c-ea7b-4371-9857-20e66ccde366" providerId="ADAL" clId="{D3CA5363-F71E-4BBF-8971-AD0FA5C42282}" dt="2021-11-22T10:01:09.810" v="108" actId="1032"/>
          <ac:graphicFrameMkLst>
            <pc:docMk/>
            <pc:sldMk cId="3425675910" sldId="462"/>
            <ac:graphicFrameMk id="3" creationId="{D14FBB15-9384-4E0D-BB5D-D292FF46F6F7}"/>
          </ac:graphicFrameMkLst>
        </pc:graphicFrameChg>
        <pc:picChg chg="add mod">
          <ac:chgData name="Damle, Nikhil" userId="8a4e4c6c-ea7b-4371-9857-20e66ccde366" providerId="ADAL" clId="{D3CA5363-F71E-4BBF-8971-AD0FA5C42282}" dt="2021-11-22T10:12:17.375" v="397" actId="1076"/>
          <ac:picMkLst>
            <pc:docMk/>
            <pc:sldMk cId="3425675910" sldId="462"/>
            <ac:picMk id="8" creationId="{E9885243-FD81-428C-BED7-37D8489B6B16}"/>
          </ac:picMkLst>
        </pc:picChg>
        <pc:cxnChg chg="add mod">
          <ac:chgData name="Damle, Nikhil" userId="8a4e4c6c-ea7b-4371-9857-20e66ccde366" providerId="ADAL" clId="{D3CA5363-F71E-4BBF-8971-AD0FA5C42282}" dt="2021-11-22T10:12:17.375" v="397" actId="1076"/>
          <ac:cxnSpMkLst>
            <pc:docMk/>
            <pc:sldMk cId="3425675910" sldId="462"/>
            <ac:cxnSpMk id="16" creationId="{742A30C2-C00E-4440-9E16-438A4FA6A5C0}"/>
          </ac:cxnSpMkLst>
        </pc:cxnChg>
        <pc:cxnChg chg="add mod">
          <ac:chgData name="Damle, Nikhil" userId="8a4e4c6c-ea7b-4371-9857-20e66ccde366" providerId="ADAL" clId="{D3CA5363-F71E-4BBF-8971-AD0FA5C42282}" dt="2021-11-22T10:12:17.375" v="397" actId="1076"/>
          <ac:cxnSpMkLst>
            <pc:docMk/>
            <pc:sldMk cId="3425675910" sldId="462"/>
            <ac:cxnSpMk id="18" creationId="{1DD2921D-8DA5-4DF9-8C97-08706F86E4EC}"/>
          </ac:cxnSpMkLst>
        </pc:cxnChg>
        <pc:cxnChg chg="add mod">
          <ac:chgData name="Damle, Nikhil" userId="8a4e4c6c-ea7b-4371-9857-20e66ccde366" providerId="ADAL" clId="{D3CA5363-F71E-4BBF-8971-AD0FA5C42282}" dt="2021-11-22T10:12:17.375" v="397" actId="1076"/>
          <ac:cxnSpMkLst>
            <pc:docMk/>
            <pc:sldMk cId="3425675910" sldId="462"/>
            <ac:cxnSpMk id="20" creationId="{4E7D7B35-8F32-4335-B892-8E65AB511E79}"/>
          </ac:cxnSpMkLst>
        </pc:cxnChg>
        <pc:cxnChg chg="add mod">
          <ac:chgData name="Damle, Nikhil" userId="8a4e4c6c-ea7b-4371-9857-20e66ccde366" providerId="ADAL" clId="{D3CA5363-F71E-4BBF-8971-AD0FA5C42282}" dt="2021-11-22T10:12:17.375" v="397" actId="1076"/>
          <ac:cxnSpMkLst>
            <pc:docMk/>
            <pc:sldMk cId="3425675910" sldId="462"/>
            <ac:cxnSpMk id="22" creationId="{2AD67384-6FD4-4EB4-9601-AAFA936C7245}"/>
          </ac:cxnSpMkLst>
        </pc:cxnChg>
      </pc:sldChg>
      <pc:sldChg chg="addSp modSp add mod addCm delCm">
        <pc:chgData name="Damle, Nikhil" userId="8a4e4c6c-ea7b-4371-9857-20e66ccde366" providerId="ADAL" clId="{D3CA5363-F71E-4BBF-8971-AD0FA5C42282}" dt="2021-11-22T10:43:29.656" v="572" actId="1076"/>
        <pc:sldMkLst>
          <pc:docMk/>
          <pc:sldMk cId="2998107928" sldId="463"/>
        </pc:sldMkLst>
        <pc:spChg chg="add mod">
          <ac:chgData name="Damle, Nikhil" userId="8a4e4c6c-ea7b-4371-9857-20e66ccde366" providerId="ADAL" clId="{D3CA5363-F71E-4BBF-8971-AD0FA5C42282}" dt="2021-11-22T10:43:29.656" v="572" actId="1076"/>
          <ac:spMkLst>
            <pc:docMk/>
            <pc:sldMk cId="2998107928" sldId="463"/>
            <ac:spMk id="3" creationId="{7FBE7004-2DA9-4609-AC8B-032CAB057A08}"/>
          </ac:spMkLst>
        </pc:spChg>
        <pc:spChg chg="add mod">
          <ac:chgData name="Damle, Nikhil" userId="8a4e4c6c-ea7b-4371-9857-20e66ccde366" providerId="ADAL" clId="{D3CA5363-F71E-4BBF-8971-AD0FA5C42282}" dt="2021-11-22T10:35:02.352" v="462" actId="14100"/>
          <ac:spMkLst>
            <pc:docMk/>
            <pc:sldMk cId="2998107928" sldId="463"/>
            <ac:spMk id="6" creationId="{98B7E97A-03EC-4328-8E6C-012B899CD949}"/>
          </ac:spMkLst>
        </pc:spChg>
      </pc:sldChg>
      <pc:sldChg chg="add">
        <pc:chgData name="Damle, Nikhil" userId="8a4e4c6c-ea7b-4371-9857-20e66ccde366" providerId="ADAL" clId="{D3CA5363-F71E-4BBF-8971-AD0FA5C42282}" dt="2021-11-22T10:32:38.286" v="446" actId="2890"/>
        <pc:sldMkLst>
          <pc:docMk/>
          <pc:sldMk cId="2608210049" sldId="464"/>
        </pc:sldMkLst>
      </pc:sldChg>
      <pc:sldChg chg="addSp delSp modSp add mod">
        <pc:chgData name="Damle, Nikhil" userId="8a4e4c6c-ea7b-4371-9857-20e66ccde366" providerId="ADAL" clId="{D3CA5363-F71E-4BBF-8971-AD0FA5C42282}" dt="2021-11-22T10:39:26.091" v="537" actId="1076"/>
        <pc:sldMkLst>
          <pc:docMk/>
          <pc:sldMk cId="2201218903" sldId="465"/>
        </pc:sldMkLst>
        <pc:spChg chg="add mod">
          <ac:chgData name="Damle, Nikhil" userId="8a4e4c6c-ea7b-4371-9857-20e66ccde366" providerId="ADAL" clId="{D3CA5363-F71E-4BBF-8971-AD0FA5C42282}" dt="2021-11-22T10:39:26.091" v="537" actId="1076"/>
          <ac:spMkLst>
            <pc:docMk/>
            <pc:sldMk cId="2201218903" sldId="465"/>
            <ac:spMk id="5" creationId="{7022B492-5DDF-4554-9D62-7CED1B034FBB}"/>
          </ac:spMkLst>
        </pc:spChg>
        <pc:picChg chg="del">
          <ac:chgData name="Damle, Nikhil" userId="8a4e4c6c-ea7b-4371-9857-20e66ccde366" providerId="ADAL" clId="{D3CA5363-F71E-4BBF-8971-AD0FA5C42282}" dt="2021-11-22T10:38:28.325" v="464" actId="478"/>
          <ac:picMkLst>
            <pc:docMk/>
            <pc:sldMk cId="2201218903" sldId="465"/>
            <ac:picMk id="2050" creationId="{ADC6D8E5-A07A-42F4-93DF-82A36241B110}"/>
          </ac:picMkLst>
        </pc:picChg>
      </pc:sldChg>
      <pc:sldChg chg="addSp delSp modSp mod">
        <pc:chgData name="Damle, Nikhil" userId="8a4e4c6c-ea7b-4371-9857-20e66ccde366" providerId="ADAL" clId="{D3CA5363-F71E-4BBF-8971-AD0FA5C42282}" dt="2021-11-22T10:43:12.117" v="570" actId="14100"/>
        <pc:sldMkLst>
          <pc:docMk/>
          <pc:sldMk cId="2763423420" sldId="466"/>
        </pc:sldMkLst>
        <pc:spChg chg="add del mod">
          <ac:chgData name="Damle, Nikhil" userId="8a4e4c6c-ea7b-4371-9857-20e66ccde366" providerId="ADAL" clId="{D3CA5363-F71E-4BBF-8971-AD0FA5C42282}" dt="2021-11-22T10:41:27.271" v="541" actId="11529"/>
          <ac:spMkLst>
            <pc:docMk/>
            <pc:sldMk cId="2763423420" sldId="466"/>
            <ac:spMk id="3" creationId="{F89BB176-075F-44C6-AAC6-F1C79AB0729B}"/>
          </ac:spMkLst>
        </pc:spChg>
        <pc:spChg chg="add mod">
          <ac:chgData name="Damle, Nikhil" userId="8a4e4c6c-ea7b-4371-9857-20e66ccde366" providerId="ADAL" clId="{D3CA5363-F71E-4BBF-8971-AD0FA5C42282}" dt="2021-11-22T10:42:46.200" v="568" actId="207"/>
          <ac:spMkLst>
            <pc:docMk/>
            <pc:sldMk cId="2763423420" sldId="466"/>
            <ac:spMk id="19" creationId="{4A324CDF-3CB0-44DB-91F5-8FBC916DD49B}"/>
          </ac:spMkLst>
        </pc:spChg>
        <pc:spChg chg="add mod">
          <ac:chgData name="Damle, Nikhil" userId="8a4e4c6c-ea7b-4371-9857-20e66ccde366" providerId="ADAL" clId="{D3CA5363-F71E-4BBF-8971-AD0FA5C42282}" dt="2021-11-22T10:42:28.510" v="567" actId="207"/>
          <ac:spMkLst>
            <pc:docMk/>
            <pc:sldMk cId="2763423420" sldId="466"/>
            <ac:spMk id="21" creationId="{3D643956-CCA9-4375-AFF2-3586710C21D1}"/>
          </ac:spMkLst>
        </pc:spChg>
        <pc:cxnChg chg="mod">
          <ac:chgData name="Damle, Nikhil" userId="8a4e4c6c-ea7b-4371-9857-20e66ccde366" providerId="ADAL" clId="{D3CA5363-F71E-4BBF-8971-AD0FA5C42282}" dt="2021-11-22T10:43:08.054" v="569" actId="14100"/>
          <ac:cxnSpMkLst>
            <pc:docMk/>
            <pc:sldMk cId="2763423420" sldId="466"/>
            <ac:cxnSpMk id="16" creationId="{742A30C2-C00E-4440-9E16-438A4FA6A5C0}"/>
          </ac:cxnSpMkLst>
        </pc:cxnChg>
        <pc:cxnChg chg="mod">
          <ac:chgData name="Damle, Nikhil" userId="8a4e4c6c-ea7b-4371-9857-20e66ccde366" providerId="ADAL" clId="{D3CA5363-F71E-4BBF-8971-AD0FA5C42282}" dt="2021-11-22T10:43:12.117" v="570" actId="14100"/>
          <ac:cxnSpMkLst>
            <pc:docMk/>
            <pc:sldMk cId="2763423420" sldId="466"/>
            <ac:cxnSpMk id="18" creationId="{1DD2921D-8DA5-4DF9-8C97-08706F86E4EC}"/>
          </ac:cxnSpMkLst>
        </pc:cxnChg>
      </pc:sldChg>
      <pc:sldChg chg="addSp modSp mod">
        <pc:chgData name="Damle, Nikhil" userId="8a4e4c6c-ea7b-4371-9857-20e66ccde366" providerId="ADAL" clId="{D3CA5363-F71E-4BBF-8971-AD0FA5C42282}" dt="2021-11-22T10:56:26.703" v="647" actId="207"/>
        <pc:sldMkLst>
          <pc:docMk/>
          <pc:sldMk cId="879161403" sldId="467"/>
        </pc:sldMkLst>
        <pc:spChg chg="add mod">
          <ac:chgData name="Damle, Nikhil" userId="8a4e4c6c-ea7b-4371-9857-20e66ccde366" providerId="ADAL" clId="{D3CA5363-F71E-4BBF-8971-AD0FA5C42282}" dt="2021-11-22T10:56:26.703" v="647" actId="207"/>
          <ac:spMkLst>
            <pc:docMk/>
            <pc:sldMk cId="879161403" sldId="467"/>
            <ac:spMk id="3" creationId="{CFE57D00-21F0-44D6-B9C1-75F48217349F}"/>
          </ac:spMkLst>
        </pc:spChg>
        <pc:spChg chg="mod">
          <ac:chgData name="Damle, Nikhil" userId="8a4e4c6c-ea7b-4371-9857-20e66ccde366" providerId="ADAL" clId="{D3CA5363-F71E-4BBF-8971-AD0FA5C42282}" dt="2021-11-22T10:55:18.595" v="638" actId="20577"/>
          <ac:spMkLst>
            <pc:docMk/>
            <pc:sldMk cId="879161403" sldId="467"/>
            <ac:spMk id="6" creationId="{0208F6E4-28B1-4FBB-BDEE-7FD6C89F9CA0}"/>
          </ac:spMkLst>
        </pc:spChg>
        <pc:spChg chg="mod">
          <ac:chgData name="Damle, Nikhil" userId="8a4e4c6c-ea7b-4371-9857-20e66ccde366" providerId="ADAL" clId="{D3CA5363-F71E-4BBF-8971-AD0FA5C42282}" dt="2021-11-22T10:44:57.168" v="584" actId="20577"/>
          <ac:spMkLst>
            <pc:docMk/>
            <pc:sldMk cId="879161403" sldId="467"/>
            <ac:spMk id="7" creationId="{5E3BF0F2-AD26-41AF-A7B3-2D76B54F9F76}"/>
          </ac:spMkLst>
        </pc:spChg>
      </pc:sldChg>
      <pc:sldChg chg="modSp mod">
        <pc:chgData name="Damle, Nikhil" userId="8a4e4c6c-ea7b-4371-9857-20e66ccde366" providerId="ADAL" clId="{D3CA5363-F71E-4BBF-8971-AD0FA5C42282}" dt="2021-11-22T10:46:43.799" v="633"/>
        <pc:sldMkLst>
          <pc:docMk/>
          <pc:sldMk cId="4037691923" sldId="468"/>
        </pc:sldMkLst>
        <pc:spChg chg="mod">
          <ac:chgData name="Damle, Nikhil" userId="8a4e4c6c-ea7b-4371-9857-20e66ccde366" providerId="ADAL" clId="{D3CA5363-F71E-4BBF-8971-AD0FA5C42282}" dt="2021-11-22T10:45:58.371" v="615"/>
          <ac:spMkLst>
            <pc:docMk/>
            <pc:sldMk cId="4037691923" sldId="468"/>
            <ac:spMk id="7" creationId="{5E3BF0F2-AD26-41AF-A7B3-2D76B54F9F76}"/>
          </ac:spMkLst>
        </pc:spChg>
        <pc:spChg chg="mod">
          <ac:chgData name="Damle, Nikhil" userId="8a4e4c6c-ea7b-4371-9857-20e66ccde366" providerId="ADAL" clId="{D3CA5363-F71E-4BBF-8971-AD0FA5C42282}" dt="2021-11-22T10:46:43.799" v="633"/>
          <ac:spMkLst>
            <pc:docMk/>
            <pc:sldMk cId="4037691923" sldId="468"/>
            <ac:spMk id="19" creationId="{4A324CDF-3CB0-44DB-91F5-8FBC916DD49B}"/>
          </ac:spMkLst>
        </pc:spChg>
        <pc:spChg chg="mod">
          <ac:chgData name="Damle, Nikhil" userId="8a4e4c6c-ea7b-4371-9857-20e66ccde366" providerId="ADAL" clId="{D3CA5363-F71E-4BBF-8971-AD0FA5C42282}" dt="2021-11-22T10:46:36.913" v="632" actId="20577"/>
          <ac:spMkLst>
            <pc:docMk/>
            <pc:sldMk cId="4037691923" sldId="468"/>
            <ac:spMk id="21" creationId="{3D643956-CCA9-4375-AFF2-3586710C21D1}"/>
          </ac:spMkLst>
        </pc:spChg>
      </pc:sldChg>
      <pc:sldChg chg="addSp delSp modSp mod">
        <pc:chgData name="Damle, Nikhil" userId="8a4e4c6c-ea7b-4371-9857-20e66ccde366" providerId="ADAL" clId="{D3CA5363-F71E-4BBF-8971-AD0FA5C42282}" dt="2021-11-22T12:07:21.546" v="650" actId="1076"/>
        <pc:sldMkLst>
          <pc:docMk/>
          <pc:sldMk cId="1108581933" sldId="469"/>
        </pc:sldMkLst>
        <pc:spChg chg="mod">
          <ac:chgData name="Damle, Nikhil" userId="8a4e4c6c-ea7b-4371-9857-20e66ccde366" providerId="ADAL" clId="{D3CA5363-F71E-4BBF-8971-AD0FA5C42282}" dt="2021-11-22T10:45:50.703" v="614" actId="20577"/>
          <ac:spMkLst>
            <pc:docMk/>
            <pc:sldMk cId="1108581933" sldId="469"/>
            <ac:spMk id="7" creationId="{5E3BF0F2-AD26-41AF-A7B3-2D76B54F9F76}"/>
          </ac:spMkLst>
        </pc:spChg>
        <pc:picChg chg="add mod">
          <ac:chgData name="Damle, Nikhil" userId="8a4e4c6c-ea7b-4371-9857-20e66ccde366" providerId="ADAL" clId="{D3CA5363-F71E-4BBF-8971-AD0FA5C42282}" dt="2021-11-22T12:07:21.546" v="650" actId="1076"/>
          <ac:picMkLst>
            <pc:docMk/>
            <pc:sldMk cId="1108581933" sldId="469"/>
            <ac:picMk id="4" creationId="{1705ECE7-5134-4A75-90AF-C05F81BE9B60}"/>
          </ac:picMkLst>
        </pc:picChg>
        <pc:picChg chg="del">
          <ac:chgData name="Damle, Nikhil" userId="8a4e4c6c-ea7b-4371-9857-20e66ccde366" providerId="ADAL" clId="{D3CA5363-F71E-4BBF-8971-AD0FA5C42282}" dt="2021-11-22T10:56:47.176" v="648" actId="478"/>
          <ac:picMkLst>
            <pc:docMk/>
            <pc:sldMk cId="1108581933" sldId="469"/>
            <ac:picMk id="2050" creationId="{ADC6D8E5-A07A-42F4-93DF-82A36241B11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11/22/2021</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0AE71FE8-551B-41D8-8E66-7D01683EE4D2}" type="datetimeFigureOut">
              <a:rPr lang="fi-FI" smtClean="0"/>
              <a:pPr/>
              <a:t>22.11.2021</a:t>
            </a:fld>
            <a:endParaRPr lang="fi-FI"/>
          </a:p>
        </p:txBody>
      </p:sp>
      <p:sp>
        <p:nvSpPr>
          <p:cNvPr id="4" name="Dian kuvan paikkamerkki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87351"/>
            <a:ext cx="2833200" cy="216000"/>
          </a:xfrm>
        </p:spPr>
        <p:txBody>
          <a:bodyPr>
            <a:normAutofit/>
          </a:bodyPr>
          <a:lstStyle>
            <a:lvl1pPr marL="0" indent="0">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ghlighted quote green">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dirty="0"/>
          </a:p>
        </p:txBody>
      </p:sp>
      <p:grpSp>
        <p:nvGrpSpPr>
          <p:cNvPr id="7" name="Ryhmä 1"/>
          <p:cNvGrpSpPr/>
          <p:nvPr userDrawn="1"/>
        </p:nvGrpSpPr>
        <p:grpSpPr>
          <a:xfrm>
            <a:off x="856145" y="1089791"/>
            <a:ext cx="7460544" cy="4795200"/>
            <a:chOff x="856145" y="813567"/>
            <a:chExt cx="7460544" cy="3595304"/>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rgbClr val="A4D16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9" name="Oval 7"/>
            <p:cNvSpPr>
              <a:spLocks noChangeArrowheads="1"/>
            </p:cNvSpPr>
            <p:nvPr/>
          </p:nvSpPr>
          <p:spPr bwMode="auto">
            <a:xfrm>
              <a:off x="6391864" y="4268419"/>
              <a:ext cx="185933" cy="140452"/>
            </a:xfrm>
            <a:prstGeom prst="ellipse">
              <a:avLst/>
            </a:pr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Text Placeholder 7"/>
          <p:cNvSpPr>
            <a:spLocks noGrp="1"/>
          </p:cNvSpPr>
          <p:nvPr>
            <p:ph type="body" sz="quarter" idx="12" hasCustomPrompt="1"/>
          </p:nvPr>
        </p:nvSpPr>
        <p:spPr>
          <a:xfrm>
            <a:off x="971600" y="1219201"/>
            <a:ext cx="7219254" cy="3885708"/>
          </a:xfrm>
        </p:spPr>
        <p:txBody>
          <a:bodyPr anchor="ctr">
            <a:noAutofit/>
          </a:bodyPr>
          <a:lstStyle>
            <a:lvl1pPr marL="0" indent="0" algn="ctr">
              <a:lnSpc>
                <a:spcPct val="100000"/>
              </a:lnSpc>
              <a:spcBef>
                <a:spcPts val="0"/>
              </a:spcBef>
              <a:buFontTx/>
              <a:buNone/>
              <a:defRPr sz="3600">
                <a:solidFill>
                  <a:schemeClr val="tx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1699078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655764"/>
            <a:ext cx="4068000" cy="4511675"/>
          </a:xfrm>
          <a:prstGeom prst="rect">
            <a:avLst/>
          </a:prstGeom>
        </p:spPr>
        <p:txBody>
          <a:bodyPr/>
          <a:lstStyle/>
          <a:p>
            <a:pPr lvl="0"/>
            <a:r>
              <a:rPr lang="en-US"/>
              <a:t>Click to 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655764"/>
            <a:ext cx="4052750" cy="4511674"/>
          </a:xfrm>
          <a:prstGeom prst="rect">
            <a:avLst/>
          </a:prstGeom>
          <a:solidFill>
            <a:schemeClr val="accent3">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2" y="0"/>
            <a:ext cx="9144001" cy="685800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14000" y="2886674"/>
            <a:ext cx="4716000" cy="1084653"/>
          </a:xfrm>
          <a:prstGeom prst="rect">
            <a:avLst/>
          </a:prstGeom>
        </p:spPr>
      </p:pic>
      <p:sp>
        <p:nvSpPr>
          <p:cNvPr id="4" name="TextBox 3"/>
          <p:cNvSpPr txBox="1"/>
          <p:nvPr userDrawn="1"/>
        </p:nvSpPr>
        <p:spPr>
          <a:xfrm>
            <a:off x="139468" y="6476563"/>
            <a:ext cx="6588878" cy="215444"/>
          </a:xfrm>
          <a:prstGeom prst="rect">
            <a:avLst/>
          </a:prstGeom>
          <a:noFill/>
        </p:spPr>
        <p:txBody>
          <a:bodyPr wrap="square" rtlCol="0">
            <a:spAutoFit/>
          </a:bodyPr>
          <a:lstStyle/>
          <a:p>
            <a:r>
              <a:rPr lang="en-US" sz="800" b="1" i="1" dirty="0">
                <a:solidFill>
                  <a:schemeClr val="bg1"/>
                </a:solidFill>
              </a:rPr>
              <a:t>©2016 FIS and/or its subsidiaries. All Rights Reserved.</a:t>
            </a:r>
            <a:r>
              <a:rPr lang="en-US" sz="800" b="1" i="1" baseline="0" dirty="0">
                <a:solidFill>
                  <a:schemeClr val="bg1"/>
                </a:solidFill>
              </a:rPr>
              <a:t> </a:t>
            </a:r>
            <a:r>
              <a:rPr lang="en-US" sz="800" b="1" i="1" dirty="0">
                <a:solidFill>
                  <a:schemeClr val="bg1"/>
                </a:solidFill>
                <a:cs typeface="Arial"/>
              </a:rPr>
              <a:t>FIS confidential and proprietary information. </a:t>
            </a:r>
          </a:p>
        </p:txBody>
      </p:sp>
    </p:spTree>
    <p:extLst>
      <p:ext uri="{BB962C8B-B14F-4D97-AF65-F5344CB8AC3E}">
        <p14:creationId xmlns:p14="http://schemas.microsoft.com/office/powerpoint/2010/main" val="2595561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picture dark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408256"/>
            <a:ext cx="9144000" cy="1234440"/>
          </a:xfrm>
          <a:prstGeom prst="rect">
            <a:avLst/>
          </a:prstGeom>
        </p:spPr>
      </p:pic>
      <p:sp>
        <p:nvSpPr>
          <p:cNvPr id="19" name="Title 10"/>
          <p:cNvSpPr>
            <a:spLocks noGrp="1"/>
          </p:cNvSpPr>
          <p:nvPr>
            <p:ph type="title" hasCustomPrompt="1"/>
          </p:nvPr>
        </p:nvSpPr>
        <p:spPr>
          <a:xfrm>
            <a:off x="382588" y="676276"/>
            <a:ext cx="6012000" cy="1833019"/>
          </a:xfrm>
        </p:spPr>
        <p:txBody>
          <a:bodyPr anchor="b" anchorCtr="0">
            <a:noAutofit/>
          </a:bodyPr>
          <a:lstStyle>
            <a:lvl1pPr>
              <a:defRPr sz="5000" spc="-100" baseline="0">
                <a:solidFill>
                  <a:schemeClr val="tx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2643238"/>
            <a:ext cx="6012000" cy="1076276"/>
          </a:xfrm>
        </p:spPr>
        <p:txBody>
          <a:bodyPr>
            <a:normAutofit/>
          </a:bodyPr>
          <a:lstStyle>
            <a:lvl1pPr marL="0" indent="0">
              <a:buFontTx/>
              <a:buNone/>
              <a:defRPr sz="2000" b="0">
                <a:solidFill>
                  <a:schemeClr val="tx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4345851"/>
            <a:ext cx="2833200" cy="216000"/>
          </a:xfrm>
        </p:spPr>
        <p:txBody>
          <a:bodyPr/>
          <a:lstStyle>
            <a:lvl1pPr marL="0" indent="0">
              <a:buFontTx/>
              <a:buNone/>
              <a:defRPr sz="1300" b="0">
                <a:solidFill>
                  <a:schemeClr val="tx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4106284"/>
            <a:ext cx="4320000" cy="216000"/>
          </a:xfrm>
        </p:spPr>
        <p:txBody>
          <a:bodyPr anchor="b" anchorCtr="0">
            <a:noAutofit/>
          </a:bodyPr>
          <a:lstStyle>
            <a:lvl1pPr marL="0" indent="0">
              <a:lnSpc>
                <a:spcPct val="100000"/>
              </a:lnSpc>
              <a:spcBef>
                <a:spcPts val="0"/>
              </a:spcBef>
              <a:buFontTx/>
              <a:buNone/>
              <a:defRPr sz="1300" b="1">
                <a:solidFill>
                  <a:schemeClr val="tx1"/>
                </a:solidFill>
              </a:defRPr>
            </a:lvl1pPr>
          </a:lstStyle>
          <a:p>
            <a:pPr lvl="0"/>
            <a:r>
              <a:rPr lang="en-US" dirty="0"/>
              <a:t>Speaker name, title</a:t>
            </a:r>
          </a:p>
        </p:txBody>
      </p:sp>
    </p:spTree>
    <p:extLst>
      <p:ext uri="{BB962C8B-B14F-4D97-AF65-F5344CB8AC3E}">
        <p14:creationId xmlns:p14="http://schemas.microsoft.com/office/powerpoint/2010/main" val="32726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63904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399"/>
            <a:ext cx="2880000" cy="912000"/>
          </a:xfrm>
        </p:spPr>
        <p:txBody>
          <a:bodyPr>
            <a:noAutofit/>
          </a:bodyPr>
          <a:lstStyle>
            <a:lvl1pPr>
              <a:defRPr sz="50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7" y="1585381"/>
            <a:ext cx="288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30"/>
          <a:stretch/>
        </p:blipFill>
        <p:spPr>
          <a:xfrm>
            <a:off x="3275215" y="-2049"/>
            <a:ext cx="5868785" cy="6860049"/>
          </a:xfrm>
          <a:prstGeom prst="rect">
            <a:avLst/>
          </a:prstGeom>
        </p:spPr>
      </p:pic>
    </p:spTree>
    <p:extLst>
      <p:ext uri="{BB962C8B-B14F-4D97-AF65-F5344CB8AC3E}">
        <p14:creationId xmlns:p14="http://schemas.microsoft.com/office/powerpoint/2010/main" val="624914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6" y="1656196"/>
            <a:ext cx="8353233" cy="4511242"/>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5551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6" y="1833032"/>
            <a:ext cx="8353233" cy="4334406"/>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60524"/>
            <a:ext cx="4097192" cy="4506913"/>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60524"/>
            <a:ext cx="4096800" cy="4506913"/>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828800"/>
            <a:ext cx="4097192" cy="4338638"/>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828800"/>
            <a:ext cx="4096800" cy="4338638"/>
          </a:xfrm>
        </p:spPr>
        <p:txBody>
          <a:body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7727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6"/>
            </p:custDataLst>
            <p:extLst>
              <p:ext uri="{D42A27DB-BD31-4B8C-83A1-F6EECF244321}">
                <p14:modId xmlns:p14="http://schemas.microsoft.com/office/powerpoint/2010/main" val="4526013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7" imgW="270" imgH="270" progId="TCLayout.ActiveDocument.1">
                  <p:embed/>
                </p:oleObj>
              </mc:Choice>
              <mc:Fallback>
                <p:oleObj name="think-cell Slide" r:id="rId17" imgW="270" imgH="270" progId="TCLayout.ActiveDocument.1">
                  <p:embed/>
                  <p:pic>
                    <p:nvPicPr>
                      <p:cNvPr id="5" name="Object 4" hidden="1"/>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288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60526"/>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3" name="Picture 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88" r:id="rId2"/>
    <p:sldLayoutId id="2147483752" r:id="rId3"/>
    <p:sldLayoutId id="2147483720" r:id="rId4"/>
    <p:sldLayoutId id="2147483764" r:id="rId5"/>
    <p:sldLayoutId id="2147483731" r:id="rId6"/>
    <p:sldLayoutId id="2147483721" r:id="rId7"/>
    <p:sldLayoutId id="2147483737" r:id="rId8"/>
    <p:sldLayoutId id="2147483723" r:id="rId9"/>
    <p:sldLayoutId id="2147483724" r:id="rId10"/>
    <p:sldLayoutId id="2147483734" r:id="rId11"/>
    <p:sldLayoutId id="2147483730" r:id="rId12"/>
    <p:sldLayoutId id="2147483751" r:id="rId13"/>
    <p:sldLayoutId id="2147483789" r:id="rId14"/>
  </p:sldLayoutIdLst>
  <p:hf hdr="0" dt="0"/>
  <p:txStyles>
    <p:title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76275"/>
            <a:ext cx="9144000" cy="955577"/>
          </a:xfrm>
        </p:spPr>
        <p:txBody>
          <a:bodyPr/>
          <a:lstStyle/>
          <a:p>
            <a:pPr algn="ctr"/>
            <a:r>
              <a:rPr lang="en-US" sz="4000" dirty="0">
                <a:solidFill>
                  <a:schemeClr val="tx2">
                    <a:lumMod val="75000"/>
                  </a:schemeClr>
                </a:solidFill>
              </a:rPr>
              <a:t>Day 3 – Microservices Training</a:t>
            </a:r>
            <a:br>
              <a:rPr lang="en-US" sz="4000" dirty="0">
                <a:solidFill>
                  <a:schemeClr val="tx2">
                    <a:lumMod val="75000"/>
                  </a:schemeClr>
                </a:solidFill>
              </a:rPr>
            </a:br>
            <a:endParaRPr lang="en-US" sz="4000" dirty="0">
              <a:solidFill>
                <a:schemeClr val="tx2">
                  <a:lumMod val="75000"/>
                </a:schemeClr>
              </a:solidFill>
            </a:endParaRPr>
          </a:p>
        </p:txBody>
      </p:sp>
      <p:sp>
        <p:nvSpPr>
          <p:cNvPr id="8" name="Text Placeholder 7"/>
          <p:cNvSpPr>
            <a:spLocks noGrp="1"/>
          </p:cNvSpPr>
          <p:nvPr>
            <p:ph type="body" sz="quarter" idx="14"/>
          </p:nvPr>
        </p:nvSpPr>
        <p:spPr>
          <a:xfrm>
            <a:off x="5572586" y="4205171"/>
            <a:ext cx="2833200" cy="216000"/>
          </a:xfrm>
        </p:spPr>
        <p:txBody>
          <a:bodyPr/>
          <a:lstStyle/>
          <a:p>
            <a:pPr algn="r"/>
            <a:r>
              <a:rPr lang="en-US" b="1" dirty="0"/>
              <a:t> November – December 2021</a:t>
            </a:r>
          </a:p>
        </p:txBody>
      </p:sp>
      <p:sp>
        <p:nvSpPr>
          <p:cNvPr id="3" name="TextBox 2">
            <a:extLst>
              <a:ext uri="{FF2B5EF4-FFF2-40B4-BE49-F238E27FC236}">
                <a16:creationId xmlns:a16="http://schemas.microsoft.com/office/drawing/2014/main" id="{1248162E-0388-4141-A473-A6FA80B8009A}"/>
              </a:ext>
            </a:extLst>
          </p:cNvPr>
          <p:cNvSpPr txBox="1"/>
          <p:nvPr/>
        </p:nvSpPr>
        <p:spPr>
          <a:xfrm>
            <a:off x="5880298" y="3291833"/>
            <a:ext cx="2532183" cy="811367"/>
          </a:xfrm>
          <a:prstGeom prst="rect">
            <a:avLst/>
          </a:prstGeom>
          <a:noFill/>
        </p:spPr>
        <p:txBody>
          <a:bodyPr wrap="square" lIns="36000" tIns="36000" rIns="36000" bIns="36000" rtlCol="0">
            <a:spAutoFit/>
          </a:bodyPr>
          <a:lstStyle/>
          <a:p>
            <a:pPr algn="r"/>
            <a:r>
              <a:rPr lang="en-US" sz="1600" b="1"/>
              <a:t>Tatyasaheb </a:t>
            </a:r>
            <a:r>
              <a:rPr lang="en-US" sz="1600" b="1" dirty="0"/>
              <a:t>Patil</a:t>
            </a:r>
            <a:br>
              <a:rPr lang="en-US" sz="1600" b="1" dirty="0"/>
            </a:br>
            <a:r>
              <a:rPr lang="en-US" sz="1600" b="1"/>
              <a:t>Nikhil Damle</a:t>
            </a:r>
          </a:p>
          <a:p>
            <a:pPr algn="r"/>
            <a:r>
              <a:rPr lang="en-US" sz="1600" b="1"/>
              <a:t>Amar Durga</a:t>
            </a:r>
            <a:endParaRPr lang="en-IN" sz="1600" b="1" dirty="0" err="1"/>
          </a:p>
        </p:txBody>
      </p:sp>
      <p:cxnSp>
        <p:nvCxnSpPr>
          <p:cNvPr id="5" name="Straight Connector 4">
            <a:extLst>
              <a:ext uri="{FF2B5EF4-FFF2-40B4-BE49-F238E27FC236}">
                <a16:creationId xmlns:a16="http://schemas.microsoft.com/office/drawing/2014/main" id="{08B9C9F6-0CD0-437D-97F9-A4FDA7A8AA7B}"/>
              </a:ext>
            </a:extLst>
          </p:cNvPr>
          <p:cNvCxnSpPr>
            <a:cxnSpLocks/>
          </p:cNvCxnSpPr>
          <p:nvPr/>
        </p:nvCxnSpPr>
        <p:spPr>
          <a:xfrm>
            <a:off x="1631855" y="4098647"/>
            <a:ext cx="6766560" cy="0"/>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A7BE91E-6B55-493E-897C-615AE24C5252}"/>
              </a:ext>
            </a:extLst>
          </p:cNvPr>
          <p:cNvCxnSpPr>
            <a:cxnSpLocks/>
          </p:cNvCxnSpPr>
          <p:nvPr/>
        </p:nvCxnSpPr>
        <p:spPr>
          <a:xfrm>
            <a:off x="2011680" y="4152571"/>
            <a:ext cx="6384387" cy="0"/>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370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1248937" y="400773"/>
            <a:ext cx="7039402" cy="1200329"/>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Best Practices</a:t>
            </a:r>
          </a:p>
          <a:p>
            <a:pPr algn="ctr"/>
            <a:endParaRPr lang="en-IN" sz="3600" b="1" spc="-100" dirty="0">
              <a:solidFill>
                <a:schemeClr val="tx2">
                  <a:lumMod val="75000"/>
                </a:schemeClr>
              </a:solidFill>
              <a:latin typeface="+mj-lt"/>
              <a:ea typeface="+mj-ea"/>
              <a:cs typeface="Times New Roman" panose="02020603050405020304" pitchFamily="18" charset="0"/>
            </a:endParaRPr>
          </a:p>
        </p:txBody>
      </p:sp>
      <p:sp>
        <p:nvSpPr>
          <p:cNvPr id="4" name="Rectangle: Rounded Corners 3">
            <a:extLst>
              <a:ext uri="{FF2B5EF4-FFF2-40B4-BE49-F238E27FC236}">
                <a16:creationId xmlns:a16="http://schemas.microsoft.com/office/drawing/2014/main" id="{6C4C1BA2-0DD1-4244-AC5D-C49555E62E42}"/>
              </a:ext>
            </a:extLst>
          </p:cNvPr>
          <p:cNvSpPr/>
          <p:nvPr/>
        </p:nvSpPr>
        <p:spPr>
          <a:xfrm>
            <a:off x="2593298" y="1124263"/>
            <a:ext cx="4152276" cy="47684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Provide Least Privilege</a:t>
            </a:r>
          </a:p>
        </p:txBody>
      </p:sp>
      <p:sp>
        <p:nvSpPr>
          <p:cNvPr id="6" name="Content Placeholder 3">
            <a:extLst>
              <a:ext uri="{FF2B5EF4-FFF2-40B4-BE49-F238E27FC236}">
                <a16:creationId xmlns:a16="http://schemas.microsoft.com/office/drawing/2014/main" id="{3BC2E183-D027-45BF-B0F9-ED2C8F451287}"/>
              </a:ext>
            </a:extLst>
          </p:cNvPr>
          <p:cNvSpPr txBox="1">
            <a:spLocks/>
          </p:cNvSpPr>
          <p:nvPr/>
        </p:nvSpPr>
        <p:spPr>
          <a:xfrm>
            <a:off x="517138" y="1867213"/>
            <a:ext cx="8353233" cy="606164"/>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25000"/>
              </a:lnSpc>
            </a:pPr>
            <a:r>
              <a:rPr lang="en-IN" b="0" dirty="0">
                <a:cs typeface="Times New Roman" panose="02020603050405020304" pitchFamily="18" charset="0"/>
              </a:rPr>
              <a:t>Use the principal of Least Privilege – provide the minimal access that is required by one service to complete the job.</a:t>
            </a:r>
          </a:p>
        </p:txBody>
      </p:sp>
      <p:sp>
        <p:nvSpPr>
          <p:cNvPr id="7" name="Rectangle: Rounded Corners 6">
            <a:extLst>
              <a:ext uri="{FF2B5EF4-FFF2-40B4-BE49-F238E27FC236}">
                <a16:creationId xmlns:a16="http://schemas.microsoft.com/office/drawing/2014/main" id="{08263F37-9B93-42B9-9A51-AF977B456804}"/>
              </a:ext>
            </a:extLst>
          </p:cNvPr>
          <p:cNvSpPr/>
          <p:nvPr/>
        </p:nvSpPr>
        <p:spPr>
          <a:xfrm>
            <a:off x="1725729" y="2776829"/>
            <a:ext cx="5692541" cy="47684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Discover and monitor inter-service communications</a:t>
            </a:r>
          </a:p>
        </p:txBody>
      </p:sp>
      <p:sp>
        <p:nvSpPr>
          <p:cNvPr id="8" name="Content Placeholder 3">
            <a:extLst>
              <a:ext uri="{FF2B5EF4-FFF2-40B4-BE49-F238E27FC236}">
                <a16:creationId xmlns:a16="http://schemas.microsoft.com/office/drawing/2014/main" id="{EDDFC792-B86F-4C96-9138-FB4DF5DB6234}"/>
              </a:ext>
            </a:extLst>
          </p:cNvPr>
          <p:cNvSpPr txBox="1">
            <a:spLocks/>
          </p:cNvSpPr>
          <p:nvPr/>
        </p:nvSpPr>
        <p:spPr>
          <a:xfrm>
            <a:off x="339758" y="3338743"/>
            <a:ext cx="8353233" cy="1428131"/>
          </a:xfrm>
          <a:prstGeom prst="rect">
            <a:avLst/>
          </a:prstGeom>
        </p:spPr>
        <p:txBody>
          <a:bodyPr>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25000"/>
              </a:lnSpc>
            </a:pPr>
            <a:r>
              <a:rPr lang="en-IN" b="0" dirty="0">
                <a:cs typeface="Times New Roman" panose="02020603050405020304" pitchFamily="18" charset="0"/>
              </a:rPr>
              <a:t>Observing inter-service communication is a way to establish the baseline for policies by understanding application behaviour. Service discovery is the process which enables automatic identification of new services to other entities in the application.</a:t>
            </a:r>
          </a:p>
        </p:txBody>
      </p:sp>
    </p:spTree>
    <p:extLst>
      <p:ext uri="{BB962C8B-B14F-4D97-AF65-F5344CB8AC3E}">
        <p14:creationId xmlns:p14="http://schemas.microsoft.com/office/powerpoint/2010/main" val="354722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Use Secure Code Practice</a:t>
            </a:r>
          </a:p>
        </p:txBody>
      </p:sp>
      <p:pic>
        <p:nvPicPr>
          <p:cNvPr id="4" name="Picture 3">
            <a:extLst>
              <a:ext uri="{FF2B5EF4-FFF2-40B4-BE49-F238E27FC236}">
                <a16:creationId xmlns:a16="http://schemas.microsoft.com/office/drawing/2014/main" id="{814CE5AB-39C4-40B4-8255-B9A49F14D6AC}"/>
              </a:ext>
            </a:extLst>
          </p:cNvPr>
          <p:cNvPicPr>
            <a:picLocks noChangeAspect="1"/>
          </p:cNvPicPr>
          <p:nvPr/>
        </p:nvPicPr>
        <p:blipFill>
          <a:blip r:embed="rId2"/>
          <a:stretch>
            <a:fillRect/>
          </a:stretch>
        </p:blipFill>
        <p:spPr>
          <a:xfrm>
            <a:off x="202967" y="1604708"/>
            <a:ext cx="8394973" cy="3925854"/>
          </a:xfrm>
          <a:prstGeom prst="rect">
            <a:avLst/>
          </a:prstGeom>
        </p:spPr>
      </p:pic>
    </p:spTree>
    <p:extLst>
      <p:ext uri="{BB962C8B-B14F-4D97-AF65-F5344CB8AC3E}">
        <p14:creationId xmlns:p14="http://schemas.microsoft.com/office/powerpoint/2010/main" val="61222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12</a:t>
            </a:fld>
            <a:endParaRPr lang="en-US" dirty="0"/>
          </a:p>
        </p:txBody>
      </p:sp>
      <p:pic>
        <p:nvPicPr>
          <p:cNvPr id="3" name="Picture 2">
            <a:extLst>
              <a:ext uri="{FF2B5EF4-FFF2-40B4-BE49-F238E27FC236}">
                <a16:creationId xmlns:a16="http://schemas.microsoft.com/office/drawing/2014/main" id="{3252DDFB-3605-4256-93BA-439A13C2E515}"/>
              </a:ext>
            </a:extLst>
          </p:cNvPr>
          <p:cNvPicPr>
            <a:picLocks noChangeAspect="1"/>
          </p:cNvPicPr>
          <p:nvPr/>
        </p:nvPicPr>
        <p:blipFill>
          <a:blip r:embed="rId2"/>
          <a:stretch>
            <a:fillRect/>
          </a:stretch>
        </p:blipFill>
        <p:spPr>
          <a:xfrm>
            <a:off x="1175863" y="1680918"/>
            <a:ext cx="6792273" cy="3496163"/>
          </a:xfrm>
          <a:prstGeom prst="rect">
            <a:avLst/>
          </a:prstGeom>
        </p:spPr>
      </p:pic>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Use Secure Code Practice</a:t>
            </a:r>
          </a:p>
        </p:txBody>
      </p:sp>
    </p:spTree>
    <p:extLst>
      <p:ext uri="{BB962C8B-B14F-4D97-AF65-F5344CB8AC3E}">
        <p14:creationId xmlns:p14="http://schemas.microsoft.com/office/powerpoint/2010/main" val="414245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Security Protocols / Types / Methods</a:t>
            </a:r>
          </a:p>
        </p:txBody>
      </p:sp>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593649" y="1718685"/>
            <a:ext cx="8353233" cy="4529715"/>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r>
              <a:rPr lang="en-IN" sz="2400" b="0" dirty="0">
                <a:cs typeface="Times New Roman" panose="02020603050405020304" pitchFamily="18" charset="0"/>
              </a:rPr>
              <a:t>Basic Authentication</a:t>
            </a:r>
          </a:p>
          <a:p>
            <a:pPr>
              <a:lnSpc>
                <a:spcPct val="165000"/>
              </a:lnSpc>
            </a:pPr>
            <a:r>
              <a:rPr lang="en-IN" sz="2400" b="0" dirty="0">
                <a:cs typeface="Times New Roman" panose="02020603050405020304" pitchFamily="18" charset="0"/>
              </a:rPr>
              <a:t>MD5 Digest Based Authentication</a:t>
            </a:r>
          </a:p>
          <a:p>
            <a:pPr>
              <a:lnSpc>
                <a:spcPct val="165000"/>
              </a:lnSpc>
            </a:pPr>
            <a:r>
              <a:rPr lang="en-IN" sz="2400" b="0" dirty="0">
                <a:cs typeface="Times New Roman" panose="02020603050405020304" pitchFamily="18" charset="0"/>
              </a:rPr>
              <a:t>OAuth 2.0</a:t>
            </a:r>
          </a:p>
          <a:p>
            <a:pPr>
              <a:lnSpc>
                <a:spcPct val="165000"/>
              </a:lnSpc>
            </a:pPr>
            <a:r>
              <a:rPr lang="en-IN" sz="2400" b="0" dirty="0">
                <a:cs typeface="Times New Roman" panose="02020603050405020304" pitchFamily="18" charset="0"/>
              </a:rPr>
              <a:t>Open ID Connect</a:t>
            </a:r>
          </a:p>
        </p:txBody>
      </p:sp>
    </p:spTree>
    <p:extLst>
      <p:ext uri="{BB962C8B-B14F-4D97-AF65-F5344CB8AC3E}">
        <p14:creationId xmlns:p14="http://schemas.microsoft.com/office/powerpoint/2010/main" val="141369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a:t>
            </a:r>
          </a:p>
        </p:txBody>
      </p:sp>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593649" y="1718685"/>
            <a:ext cx="8353233" cy="4529715"/>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endParaRPr lang="en-IN" sz="2400" b="0" dirty="0">
              <a:cs typeface="Times New Roman" panose="02020603050405020304" pitchFamily="18" charset="0"/>
            </a:endParaRPr>
          </a:p>
        </p:txBody>
      </p:sp>
      <p:sp>
        <p:nvSpPr>
          <p:cNvPr id="6" name="TextBox 5">
            <a:extLst>
              <a:ext uri="{FF2B5EF4-FFF2-40B4-BE49-F238E27FC236}">
                <a16:creationId xmlns:a16="http://schemas.microsoft.com/office/drawing/2014/main" id="{9BB6A8D4-863D-41CE-AD84-56353BD3D535}"/>
              </a:ext>
            </a:extLst>
          </p:cNvPr>
          <p:cNvSpPr txBox="1"/>
          <p:nvPr/>
        </p:nvSpPr>
        <p:spPr>
          <a:xfrm>
            <a:off x="798785" y="1723467"/>
            <a:ext cx="7273159" cy="3785652"/>
          </a:xfrm>
          <a:prstGeom prst="rect">
            <a:avLst/>
          </a:prstGeom>
          <a:noFill/>
        </p:spPr>
        <p:txBody>
          <a:bodyPr wrap="square">
            <a:spAutoFit/>
          </a:bodyPr>
          <a:lstStyle/>
          <a:p>
            <a:pPr marL="285750" indent="-285750">
              <a:buFont typeface="Wingdings" panose="05000000000000000000" pitchFamily="2" charset="2"/>
              <a:buChar char="q"/>
            </a:pPr>
            <a:r>
              <a:rPr lang="en-IN" sz="2000" dirty="0"/>
              <a:t>Spring Security is a powerful and highly customizable authentication and access-control framework. It is the de-facto standard for securing Spring-based applications.</a:t>
            </a:r>
            <a:br>
              <a:rPr lang="en-IN" sz="2000" dirty="0"/>
            </a:br>
            <a:endParaRPr lang="en-IN" sz="2000" dirty="0"/>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Spring Security is a framework that focuses on providing both authentication and authorization to Java applications. </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Like all Spring projects, the real power of Spring Security is found in how easily it can be extended to meet custom requirements</a:t>
            </a:r>
          </a:p>
        </p:txBody>
      </p:sp>
    </p:spTree>
    <p:extLst>
      <p:ext uri="{BB962C8B-B14F-4D97-AF65-F5344CB8AC3E}">
        <p14:creationId xmlns:p14="http://schemas.microsoft.com/office/powerpoint/2010/main" val="3702917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a:t>
            </a:r>
          </a:p>
        </p:txBody>
      </p:sp>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593649" y="1718685"/>
            <a:ext cx="8353233" cy="4529715"/>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endParaRPr lang="en-IN" sz="2400" b="0" dirty="0">
              <a:cs typeface="Times New Roman" panose="02020603050405020304" pitchFamily="18" charset="0"/>
            </a:endParaRPr>
          </a:p>
        </p:txBody>
      </p:sp>
      <p:pic>
        <p:nvPicPr>
          <p:cNvPr id="8" name="Graphic 7" descr="Newspaper with solid fill">
            <a:extLst>
              <a:ext uri="{FF2B5EF4-FFF2-40B4-BE49-F238E27FC236}">
                <a16:creationId xmlns:a16="http://schemas.microsoft.com/office/drawing/2014/main" id="{E9885243-FD81-428C-BED7-37D8489B6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1704" y="2970485"/>
            <a:ext cx="2180896" cy="2180896"/>
          </a:xfrm>
          <a:prstGeom prst="rect">
            <a:avLst/>
          </a:prstGeom>
        </p:spPr>
      </p:pic>
      <p:sp>
        <p:nvSpPr>
          <p:cNvPr id="9" name="Rectangle 8">
            <a:extLst>
              <a:ext uri="{FF2B5EF4-FFF2-40B4-BE49-F238E27FC236}">
                <a16:creationId xmlns:a16="http://schemas.microsoft.com/office/drawing/2014/main" id="{9FD9BCC2-8485-418D-AB74-105A5739CE45}"/>
              </a:ext>
            </a:extLst>
          </p:cNvPr>
          <p:cNvSpPr/>
          <p:nvPr/>
        </p:nvSpPr>
        <p:spPr>
          <a:xfrm>
            <a:off x="2995448" y="2568464"/>
            <a:ext cx="3005959" cy="2501463"/>
          </a:xfrm>
          <a:prstGeom prst="rect">
            <a:avLst/>
          </a:prstGeom>
          <a:noFill/>
          <a:ln w="22225">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
        <p:nvSpPr>
          <p:cNvPr id="10" name="Rectangle 9">
            <a:extLst>
              <a:ext uri="{FF2B5EF4-FFF2-40B4-BE49-F238E27FC236}">
                <a16:creationId xmlns:a16="http://schemas.microsoft.com/office/drawing/2014/main" id="{367ECC4C-0209-46AE-A7AB-FE6C242EF616}"/>
              </a:ext>
            </a:extLst>
          </p:cNvPr>
          <p:cNvSpPr/>
          <p:nvPr/>
        </p:nvSpPr>
        <p:spPr>
          <a:xfrm>
            <a:off x="3142593" y="2757651"/>
            <a:ext cx="2690649" cy="4099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Micro Services Application</a:t>
            </a:r>
          </a:p>
        </p:txBody>
      </p:sp>
      <p:sp>
        <p:nvSpPr>
          <p:cNvPr id="11" name="Rectangle: Rounded Corners 10">
            <a:extLst>
              <a:ext uri="{FF2B5EF4-FFF2-40B4-BE49-F238E27FC236}">
                <a16:creationId xmlns:a16="http://schemas.microsoft.com/office/drawing/2014/main" id="{C4243D09-A2B3-4B15-8F57-3B0EFF327F9C}"/>
              </a:ext>
            </a:extLst>
          </p:cNvPr>
          <p:cNvSpPr/>
          <p:nvPr/>
        </p:nvSpPr>
        <p:spPr>
          <a:xfrm>
            <a:off x="677732" y="2431830"/>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UI</a:t>
            </a:r>
          </a:p>
        </p:txBody>
      </p:sp>
      <p:sp>
        <p:nvSpPr>
          <p:cNvPr id="12" name="Rectangle: Rounded Corners 11">
            <a:extLst>
              <a:ext uri="{FF2B5EF4-FFF2-40B4-BE49-F238E27FC236}">
                <a16:creationId xmlns:a16="http://schemas.microsoft.com/office/drawing/2014/main" id="{7A31103F-ACF8-4F6B-A1D6-F65F18335E20}"/>
              </a:ext>
            </a:extLst>
          </p:cNvPr>
          <p:cNvSpPr/>
          <p:nvPr/>
        </p:nvSpPr>
        <p:spPr>
          <a:xfrm>
            <a:off x="677732" y="4296102"/>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Programmatic access</a:t>
            </a:r>
          </a:p>
        </p:txBody>
      </p:sp>
      <p:sp>
        <p:nvSpPr>
          <p:cNvPr id="13" name="Rectangle: Rounded Corners 12">
            <a:extLst>
              <a:ext uri="{FF2B5EF4-FFF2-40B4-BE49-F238E27FC236}">
                <a16:creationId xmlns:a16="http://schemas.microsoft.com/office/drawing/2014/main" id="{1B5A91C9-2239-4A9B-ACA2-405174C51D84}"/>
              </a:ext>
            </a:extLst>
          </p:cNvPr>
          <p:cNvSpPr/>
          <p:nvPr/>
        </p:nvSpPr>
        <p:spPr>
          <a:xfrm>
            <a:off x="6794278" y="2420005"/>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Third Party Applications</a:t>
            </a:r>
          </a:p>
        </p:txBody>
      </p:sp>
      <p:sp>
        <p:nvSpPr>
          <p:cNvPr id="14" name="Rectangle: Rounded Corners 13">
            <a:extLst>
              <a:ext uri="{FF2B5EF4-FFF2-40B4-BE49-F238E27FC236}">
                <a16:creationId xmlns:a16="http://schemas.microsoft.com/office/drawing/2014/main" id="{A0B3680E-187E-4823-9423-B8395F0D360E}"/>
              </a:ext>
            </a:extLst>
          </p:cNvPr>
          <p:cNvSpPr/>
          <p:nvPr/>
        </p:nvSpPr>
        <p:spPr>
          <a:xfrm>
            <a:off x="6794278" y="4366389"/>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Workflow applications</a:t>
            </a:r>
          </a:p>
        </p:txBody>
      </p:sp>
      <p:cxnSp>
        <p:nvCxnSpPr>
          <p:cNvPr id="16" name="Connector: Elbow 15">
            <a:extLst>
              <a:ext uri="{FF2B5EF4-FFF2-40B4-BE49-F238E27FC236}">
                <a16:creationId xmlns:a16="http://schemas.microsoft.com/office/drawing/2014/main" id="{742A30C2-C00E-4440-9E16-438A4FA6A5C0}"/>
              </a:ext>
            </a:extLst>
          </p:cNvPr>
          <p:cNvCxnSpPr>
            <a:stCxn id="11" idx="2"/>
          </p:cNvCxnSpPr>
          <p:nvPr/>
        </p:nvCxnSpPr>
        <p:spPr>
          <a:xfrm rot="16200000" flipH="1">
            <a:off x="1933857" y="2505356"/>
            <a:ext cx="459828" cy="1390086"/>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DD2921D-8DA5-4DF9-8C97-08706F86E4EC}"/>
              </a:ext>
            </a:extLst>
          </p:cNvPr>
          <p:cNvCxnSpPr>
            <a:stCxn id="12" idx="0"/>
          </p:cNvCxnSpPr>
          <p:nvPr/>
        </p:nvCxnSpPr>
        <p:spPr>
          <a:xfrm rot="5400000" flipH="1" flipV="1">
            <a:off x="1888532" y="3399392"/>
            <a:ext cx="476907" cy="1316514"/>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4E7D7B35-8F32-4335-B892-8E65AB511E79}"/>
              </a:ext>
            </a:extLst>
          </p:cNvPr>
          <p:cNvCxnSpPr>
            <a:stCxn id="13" idx="2"/>
          </p:cNvCxnSpPr>
          <p:nvPr/>
        </p:nvCxnSpPr>
        <p:spPr>
          <a:xfrm rot="5400000">
            <a:off x="6746701" y="2465615"/>
            <a:ext cx="345529" cy="1331619"/>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AD67384-6FD4-4EB4-9601-AAFA936C7245}"/>
              </a:ext>
            </a:extLst>
          </p:cNvPr>
          <p:cNvCxnSpPr>
            <a:stCxn id="14" idx="0"/>
          </p:cNvCxnSpPr>
          <p:nvPr/>
        </p:nvCxnSpPr>
        <p:spPr>
          <a:xfrm rot="16200000" flipV="1">
            <a:off x="6782503" y="3563618"/>
            <a:ext cx="410559" cy="1194984"/>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Single Corner Rounded 22">
            <a:extLst>
              <a:ext uri="{FF2B5EF4-FFF2-40B4-BE49-F238E27FC236}">
                <a16:creationId xmlns:a16="http://schemas.microsoft.com/office/drawing/2014/main" id="{BC990604-F442-4A87-B121-5420AC063AC8}"/>
              </a:ext>
            </a:extLst>
          </p:cNvPr>
          <p:cNvSpPr/>
          <p:nvPr/>
        </p:nvSpPr>
        <p:spPr>
          <a:xfrm>
            <a:off x="777764" y="1475391"/>
            <a:ext cx="3174125" cy="462455"/>
          </a:xfrm>
          <a:prstGeom prst="round1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Stateless REST requests</a:t>
            </a:r>
          </a:p>
        </p:txBody>
      </p:sp>
      <p:sp>
        <p:nvSpPr>
          <p:cNvPr id="24" name="Rectangle: Single Corner Rounded 23">
            <a:extLst>
              <a:ext uri="{FF2B5EF4-FFF2-40B4-BE49-F238E27FC236}">
                <a16:creationId xmlns:a16="http://schemas.microsoft.com/office/drawing/2014/main" id="{00ACD9CE-8FA2-4339-91FE-B89E42B33987}"/>
              </a:ext>
            </a:extLst>
          </p:cNvPr>
          <p:cNvSpPr/>
          <p:nvPr/>
        </p:nvSpPr>
        <p:spPr>
          <a:xfrm>
            <a:off x="2885089" y="5077155"/>
            <a:ext cx="3174125" cy="462455"/>
          </a:xfrm>
          <a:prstGeom prst="round1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Spring Security Layer</a:t>
            </a:r>
          </a:p>
        </p:txBody>
      </p:sp>
    </p:spTree>
    <p:extLst>
      <p:ext uri="{BB962C8B-B14F-4D97-AF65-F5344CB8AC3E}">
        <p14:creationId xmlns:p14="http://schemas.microsoft.com/office/powerpoint/2010/main" val="342567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Basic Authentication</a:t>
            </a:r>
          </a:p>
        </p:txBody>
      </p:sp>
      <p:sp>
        <p:nvSpPr>
          <p:cNvPr id="6" name="TextBox 5">
            <a:extLst>
              <a:ext uri="{FF2B5EF4-FFF2-40B4-BE49-F238E27FC236}">
                <a16:creationId xmlns:a16="http://schemas.microsoft.com/office/drawing/2014/main" id="{0208F6E4-28B1-4FBB-BDEE-7FD6C89F9CA0}"/>
              </a:ext>
            </a:extLst>
          </p:cNvPr>
          <p:cNvSpPr txBox="1"/>
          <p:nvPr/>
        </p:nvSpPr>
        <p:spPr>
          <a:xfrm>
            <a:off x="726435" y="1464944"/>
            <a:ext cx="8029904" cy="3727166"/>
          </a:xfrm>
          <a:prstGeom prst="rect">
            <a:avLst/>
          </a:prstGeom>
          <a:noFill/>
        </p:spPr>
        <p:txBody>
          <a:bodyPr wrap="square">
            <a:spAutoFit/>
          </a:bodyPr>
          <a:lstStyle/>
          <a:p>
            <a:pPr marL="285750" indent="-285750">
              <a:buFont typeface="Wingdings" panose="05000000000000000000" pitchFamily="2" charset="2"/>
              <a:buChar char="q"/>
            </a:pPr>
            <a:r>
              <a:rPr lang="en-IN" dirty="0"/>
              <a:t>This is the most straightforward method and the easiest. With this method, the sender places a </a:t>
            </a:r>
            <a:r>
              <a:rPr lang="en-IN" dirty="0" err="1">
                <a:highlight>
                  <a:srgbClr val="C0C0C0"/>
                </a:highlight>
              </a:rPr>
              <a:t>username:password</a:t>
            </a:r>
            <a:r>
              <a:rPr lang="en-IN" dirty="0">
                <a:highlight>
                  <a:srgbClr val="C0C0C0"/>
                </a:highlight>
              </a:rPr>
              <a:t> </a:t>
            </a:r>
            <a:r>
              <a:rPr lang="en-IN" dirty="0"/>
              <a:t>into the request header.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The username and password are encoded with Base64, which is an encoding technique that converts the username and password into a set of 64 characters to ensure safe transmission.</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This method does not require cookies, session IDs, login pages, and other such specialty solutions, and because it uses the HTTP header itself, there’s no need to handshakes or other complex response systems.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Here’s an example of a Basic Auth in a request header:</a:t>
            </a:r>
          </a:p>
          <a:p>
            <a:r>
              <a:rPr lang="en-IN" dirty="0"/>
              <a:t>     </a:t>
            </a:r>
            <a:r>
              <a:rPr lang="en-IN" sz="2000" dirty="0"/>
              <a:t> </a:t>
            </a:r>
            <a:r>
              <a:rPr lang="en-IN" sz="2000" dirty="0">
                <a:highlight>
                  <a:srgbClr val="C0C0C0"/>
                </a:highlight>
              </a:rPr>
              <a:t>Authorization: Basic bG9sOnNlY3VyZQ==</a:t>
            </a:r>
          </a:p>
        </p:txBody>
      </p:sp>
    </p:spTree>
    <p:extLst>
      <p:ext uri="{BB962C8B-B14F-4D97-AF65-F5344CB8AC3E}">
        <p14:creationId xmlns:p14="http://schemas.microsoft.com/office/powerpoint/2010/main" val="75794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a:t>
            </a:r>
          </a:p>
        </p:txBody>
      </p:sp>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593649" y="1718685"/>
            <a:ext cx="8353233" cy="4529715"/>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endParaRPr lang="en-IN" sz="2400" b="0" dirty="0">
              <a:cs typeface="Times New Roman" panose="02020603050405020304" pitchFamily="18" charset="0"/>
            </a:endParaRPr>
          </a:p>
        </p:txBody>
      </p:sp>
      <p:pic>
        <p:nvPicPr>
          <p:cNvPr id="8" name="Graphic 7" descr="Newspaper with solid fill">
            <a:extLst>
              <a:ext uri="{FF2B5EF4-FFF2-40B4-BE49-F238E27FC236}">
                <a16:creationId xmlns:a16="http://schemas.microsoft.com/office/drawing/2014/main" id="{E9885243-FD81-428C-BED7-37D8489B6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1704" y="2970485"/>
            <a:ext cx="2180896" cy="2180896"/>
          </a:xfrm>
          <a:prstGeom prst="rect">
            <a:avLst/>
          </a:prstGeom>
        </p:spPr>
      </p:pic>
      <p:sp>
        <p:nvSpPr>
          <p:cNvPr id="9" name="Rectangle 8">
            <a:extLst>
              <a:ext uri="{FF2B5EF4-FFF2-40B4-BE49-F238E27FC236}">
                <a16:creationId xmlns:a16="http://schemas.microsoft.com/office/drawing/2014/main" id="{9FD9BCC2-8485-418D-AB74-105A5739CE45}"/>
              </a:ext>
            </a:extLst>
          </p:cNvPr>
          <p:cNvSpPr/>
          <p:nvPr/>
        </p:nvSpPr>
        <p:spPr>
          <a:xfrm>
            <a:off x="2995448" y="2568464"/>
            <a:ext cx="3005959" cy="2501463"/>
          </a:xfrm>
          <a:prstGeom prst="rect">
            <a:avLst/>
          </a:prstGeom>
          <a:noFill/>
          <a:ln w="22225">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
        <p:nvSpPr>
          <p:cNvPr id="10" name="Rectangle 9">
            <a:extLst>
              <a:ext uri="{FF2B5EF4-FFF2-40B4-BE49-F238E27FC236}">
                <a16:creationId xmlns:a16="http://schemas.microsoft.com/office/drawing/2014/main" id="{367ECC4C-0209-46AE-A7AB-FE6C242EF616}"/>
              </a:ext>
            </a:extLst>
          </p:cNvPr>
          <p:cNvSpPr/>
          <p:nvPr/>
        </p:nvSpPr>
        <p:spPr>
          <a:xfrm>
            <a:off x="3142593" y="2757651"/>
            <a:ext cx="2690649" cy="4099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Micro Services Application</a:t>
            </a:r>
          </a:p>
        </p:txBody>
      </p:sp>
      <p:sp>
        <p:nvSpPr>
          <p:cNvPr id="11" name="Rectangle: Rounded Corners 10">
            <a:extLst>
              <a:ext uri="{FF2B5EF4-FFF2-40B4-BE49-F238E27FC236}">
                <a16:creationId xmlns:a16="http://schemas.microsoft.com/office/drawing/2014/main" id="{C4243D09-A2B3-4B15-8F57-3B0EFF327F9C}"/>
              </a:ext>
            </a:extLst>
          </p:cNvPr>
          <p:cNvSpPr/>
          <p:nvPr/>
        </p:nvSpPr>
        <p:spPr>
          <a:xfrm>
            <a:off x="677732" y="2431830"/>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UI</a:t>
            </a:r>
          </a:p>
        </p:txBody>
      </p:sp>
      <p:sp>
        <p:nvSpPr>
          <p:cNvPr id="12" name="Rectangle: Rounded Corners 11">
            <a:extLst>
              <a:ext uri="{FF2B5EF4-FFF2-40B4-BE49-F238E27FC236}">
                <a16:creationId xmlns:a16="http://schemas.microsoft.com/office/drawing/2014/main" id="{7A31103F-ACF8-4F6B-A1D6-F65F18335E20}"/>
              </a:ext>
            </a:extLst>
          </p:cNvPr>
          <p:cNvSpPr/>
          <p:nvPr/>
        </p:nvSpPr>
        <p:spPr>
          <a:xfrm>
            <a:off x="677732" y="4296102"/>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Programmatic access</a:t>
            </a:r>
          </a:p>
        </p:txBody>
      </p:sp>
      <p:sp>
        <p:nvSpPr>
          <p:cNvPr id="13" name="Rectangle: Rounded Corners 12">
            <a:extLst>
              <a:ext uri="{FF2B5EF4-FFF2-40B4-BE49-F238E27FC236}">
                <a16:creationId xmlns:a16="http://schemas.microsoft.com/office/drawing/2014/main" id="{1B5A91C9-2239-4A9B-ACA2-405174C51D84}"/>
              </a:ext>
            </a:extLst>
          </p:cNvPr>
          <p:cNvSpPr/>
          <p:nvPr/>
        </p:nvSpPr>
        <p:spPr>
          <a:xfrm>
            <a:off x="6794278" y="2420005"/>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Third Party Applications</a:t>
            </a:r>
          </a:p>
        </p:txBody>
      </p:sp>
      <p:sp>
        <p:nvSpPr>
          <p:cNvPr id="14" name="Rectangle: Rounded Corners 13">
            <a:extLst>
              <a:ext uri="{FF2B5EF4-FFF2-40B4-BE49-F238E27FC236}">
                <a16:creationId xmlns:a16="http://schemas.microsoft.com/office/drawing/2014/main" id="{A0B3680E-187E-4823-9423-B8395F0D360E}"/>
              </a:ext>
            </a:extLst>
          </p:cNvPr>
          <p:cNvSpPr/>
          <p:nvPr/>
        </p:nvSpPr>
        <p:spPr>
          <a:xfrm>
            <a:off x="6794278" y="4366389"/>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Workflow applications</a:t>
            </a:r>
          </a:p>
        </p:txBody>
      </p:sp>
      <p:cxnSp>
        <p:nvCxnSpPr>
          <p:cNvPr id="16" name="Connector: Elbow 15">
            <a:extLst>
              <a:ext uri="{FF2B5EF4-FFF2-40B4-BE49-F238E27FC236}">
                <a16:creationId xmlns:a16="http://schemas.microsoft.com/office/drawing/2014/main" id="{742A30C2-C00E-4440-9E16-438A4FA6A5C0}"/>
              </a:ext>
            </a:extLst>
          </p:cNvPr>
          <p:cNvCxnSpPr>
            <a:cxnSpLocks/>
            <a:stCxn id="11" idx="2"/>
          </p:cNvCxnSpPr>
          <p:nvPr/>
        </p:nvCxnSpPr>
        <p:spPr>
          <a:xfrm rot="16200000" flipH="1">
            <a:off x="1996919" y="2442294"/>
            <a:ext cx="333704" cy="1390086"/>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DD2921D-8DA5-4DF9-8C97-08706F86E4EC}"/>
              </a:ext>
            </a:extLst>
          </p:cNvPr>
          <p:cNvCxnSpPr>
            <a:cxnSpLocks/>
            <a:stCxn id="12" idx="0"/>
          </p:cNvCxnSpPr>
          <p:nvPr/>
        </p:nvCxnSpPr>
        <p:spPr>
          <a:xfrm rot="5400000" flipH="1" flipV="1">
            <a:off x="1956850" y="3467708"/>
            <a:ext cx="340272" cy="1316517"/>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4E7D7B35-8F32-4335-B892-8E65AB511E79}"/>
              </a:ext>
            </a:extLst>
          </p:cNvPr>
          <p:cNvCxnSpPr>
            <a:stCxn id="13" idx="2"/>
          </p:cNvCxnSpPr>
          <p:nvPr/>
        </p:nvCxnSpPr>
        <p:spPr>
          <a:xfrm rot="5400000">
            <a:off x="6746701" y="2465615"/>
            <a:ext cx="345529" cy="1331619"/>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AD67384-6FD4-4EB4-9601-AAFA936C7245}"/>
              </a:ext>
            </a:extLst>
          </p:cNvPr>
          <p:cNvCxnSpPr>
            <a:stCxn id="14" idx="0"/>
          </p:cNvCxnSpPr>
          <p:nvPr/>
        </p:nvCxnSpPr>
        <p:spPr>
          <a:xfrm rot="16200000" flipV="1">
            <a:off x="6782503" y="3563618"/>
            <a:ext cx="410559" cy="1194984"/>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Single Corner Rounded 22">
            <a:extLst>
              <a:ext uri="{FF2B5EF4-FFF2-40B4-BE49-F238E27FC236}">
                <a16:creationId xmlns:a16="http://schemas.microsoft.com/office/drawing/2014/main" id="{BC990604-F442-4A87-B121-5420AC063AC8}"/>
              </a:ext>
            </a:extLst>
          </p:cNvPr>
          <p:cNvSpPr/>
          <p:nvPr/>
        </p:nvSpPr>
        <p:spPr>
          <a:xfrm>
            <a:off x="777764" y="1475391"/>
            <a:ext cx="3174125" cy="462455"/>
          </a:xfrm>
          <a:prstGeom prst="round1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Stateless REST requests</a:t>
            </a:r>
          </a:p>
        </p:txBody>
      </p:sp>
      <p:sp>
        <p:nvSpPr>
          <p:cNvPr id="24" name="Rectangle: Single Corner Rounded 23">
            <a:extLst>
              <a:ext uri="{FF2B5EF4-FFF2-40B4-BE49-F238E27FC236}">
                <a16:creationId xmlns:a16="http://schemas.microsoft.com/office/drawing/2014/main" id="{00ACD9CE-8FA2-4339-91FE-B89E42B33987}"/>
              </a:ext>
            </a:extLst>
          </p:cNvPr>
          <p:cNvSpPr/>
          <p:nvPr/>
        </p:nvSpPr>
        <p:spPr>
          <a:xfrm>
            <a:off x="2885089" y="5077155"/>
            <a:ext cx="3174125" cy="462455"/>
          </a:xfrm>
          <a:prstGeom prst="round1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Spring Security Layer</a:t>
            </a:r>
          </a:p>
        </p:txBody>
      </p:sp>
      <p:sp>
        <p:nvSpPr>
          <p:cNvPr id="19" name="Rectangle: Single Corner Rounded 18">
            <a:extLst>
              <a:ext uri="{FF2B5EF4-FFF2-40B4-BE49-F238E27FC236}">
                <a16:creationId xmlns:a16="http://schemas.microsoft.com/office/drawing/2014/main" id="{4A324CDF-3CB0-44DB-91F5-8FBC916DD49B}"/>
              </a:ext>
            </a:extLst>
          </p:cNvPr>
          <p:cNvSpPr/>
          <p:nvPr/>
        </p:nvSpPr>
        <p:spPr>
          <a:xfrm>
            <a:off x="6106485" y="3399014"/>
            <a:ext cx="3005959" cy="410560"/>
          </a:xfrm>
          <a:prstGeom prst="round1Rect">
            <a:avLst/>
          </a:prstGeom>
          <a:solidFill>
            <a:schemeClr val="bg2">
              <a:lumMod val="50000"/>
              <a:lumOff val="50000"/>
            </a:schemeClr>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USERNAME : PASSWORD</a:t>
            </a:r>
          </a:p>
        </p:txBody>
      </p:sp>
      <p:sp>
        <p:nvSpPr>
          <p:cNvPr id="21" name="Rectangle: Single Corner Rounded 20">
            <a:extLst>
              <a:ext uri="{FF2B5EF4-FFF2-40B4-BE49-F238E27FC236}">
                <a16:creationId xmlns:a16="http://schemas.microsoft.com/office/drawing/2014/main" id="{3D643956-CCA9-4375-AFF2-3586710C21D1}"/>
              </a:ext>
            </a:extLst>
          </p:cNvPr>
          <p:cNvSpPr/>
          <p:nvPr/>
        </p:nvSpPr>
        <p:spPr>
          <a:xfrm>
            <a:off x="-10561" y="3390475"/>
            <a:ext cx="3005959" cy="410560"/>
          </a:xfrm>
          <a:prstGeom prst="round1Rect">
            <a:avLst/>
          </a:prstGeom>
          <a:solidFill>
            <a:schemeClr val="bg2">
              <a:lumMod val="50000"/>
              <a:lumOff val="50000"/>
            </a:schemeClr>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USERNAME : PASSWORD</a:t>
            </a:r>
          </a:p>
        </p:txBody>
      </p:sp>
    </p:spTree>
    <p:extLst>
      <p:ext uri="{BB962C8B-B14F-4D97-AF65-F5344CB8AC3E}">
        <p14:creationId xmlns:p14="http://schemas.microsoft.com/office/powerpoint/2010/main" val="276342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 – Basic Authentication</a:t>
            </a:r>
          </a:p>
        </p:txBody>
      </p:sp>
      <p:pic>
        <p:nvPicPr>
          <p:cNvPr id="2050" name="Picture 2">
            <a:extLst>
              <a:ext uri="{FF2B5EF4-FFF2-40B4-BE49-F238E27FC236}">
                <a16:creationId xmlns:a16="http://schemas.microsoft.com/office/drawing/2014/main" id="{ADC6D8E5-A07A-42F4-93DF-82A36241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890"/>
            <a:ext cx="9144000" cy="56508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Single Corner Rounded 2">
            <a:extLst>
              <a:ext uri="{FF2B5EF4-FFF2-40B4-BE49-F238E27FC236}">
                <a16:creationId xmlns:a16="http://schemas.microsoft.com/office/drawing/2014/main" id="{7FBE7004-2DA9-4609-AC8B-032CAB057A08}"/>
              </a:ext>
            </a:extLst>
          </p:cNvPr>
          <p:cNvSpPr/>
          <p:nvPr/>
        </p:nvSpPr>
        <p:spPr>
          <a:xfrm>
            <a:off x="2417379" y="1019503"/>
            <a:ext cx="6570503" cy="1502980"/>
          </a:xfrm>
          <a:prstGeom prst="round1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
        <p:nvSpPr>
          <p:cNvPr id="6" name="Rectangle: Single Corner Rounded 5">
            <a:extLst>
              <a:ext uri="{FF2B5EF4-FFF2-40B4-BE49-F238E27FC236}">
                <a16:creationId xmlns:a16="http://schemas.microsoft.com/office/drawing/2014/main" id="{98B7E97A-03EC-4328-8E6C-012B899CD949}"/>
              </a:ext>
            </a:extLst>
          </p:cNvPr>
          <p:cNvSpPr/>
          <p:nvPr/>
        </p:nvSpPr>
        <p:spPr>
          <a:xfrm>
            <a:off x="3058510" y="3563007"/>
            <a:ext cx="5929373" cy="2965817"/>
          </a:xfrm>
          <a:prstGeom prst="round1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Tree>
    <p:extLst>
      <p:ext uri="{BB962C8B-B14F-4D97-AF65-F5344CB8AC3E}">
        <p14:creationId xmlns:p14="http://schemas.microsoft.com/office/powerpoint/2010/main" val="299810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 – Basic Authentication</a:t>
            </a:r>
          </a:p>
        </p:txBody>
      </p:sp>
      <p:pic>
        <p:nvPicPr>
          <p:cNvPr id="2050" name="Picture 2">
            <a:extLst>
              <a:ext uri="{FF2B5EF4-FFF2-40B4-BE49-F238E27FC236}">
                <a16:creationId xmlns:a16="http://schemas.microsoft.com/office/drawing/2014/main" id="{ADC6D8E5-A07A-42F4-93DF-82A36241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890"/>
            <a:ext cx="9144000" cy="565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10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5" name="Title 1">
            <a:extLst>
              <a:ext uri="{FF2B5EF4-FFF2-40B4-BE49-F238E27FC236}">
                <a16:creationId xmlns:a16="http://schemas.microsoft.com/office/drawing/2014/main" id="{A5608AC0-A6C0-43D6-B334-FFCDB7FFEA14}"/>
              </a:ext>
            </a:extLst>
          </p:cNvPr>
          <p:cNvSpPr txBox="1">
            <a:spLocks/>
          </p:cNvSpPr>
          <p:nvPr/>
        </p:nvSpPr>
        <p:spPr>
          <a:xfrm>
            <a:off x="382588" y="834639"/>
            <a:ext cx="8361170" cy="1043517"/>
          </a:xfrm>
          <a:prstGeom prst="rect">
            <a:avLst/>
          </a:prstGeom>
        </p:spPr>
        <p:txBody>
          <a:bodyPr>
            <a:normAutofit/>
          </a:bodyPr>
          <a:lst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a:lstStyle>
          <a:p>
            <a:pPr algn="ctr"/>
            <a:r>
              <a:rPr lang="en-IN" sz="3600" spc="-100" dirty="0">
                <a:solidFill>
                  <a:schemeClr val="tx2">
                    <a:lumMod val="75000"/>
                  </a:schemeClr>
                </a:solidFill>
                <a:cs typeface="Times New Roman" panose="02020603050405020304" pitchFamily="18" charset="0"/>
              </a:rPr>
              <a:t>Microservices Security</a:t>
            </a:r>
          </a:p>
        </p:txBody>
      </p:sp>
      <p:sp>
        <p:nvSpPr>
          <p:cNvPr id="6" name="Slide Number Placeholder 2">
            <a:extLst>
              <a:ext uri="{FF2B5EF4-FFF2-40B4-BE49-F238E27FC236}">
                <a16:creationId xmlns:a16="http://schemas.microsoft.com/office/drawing/2014/main" id="{C959728F-4A43-465C-A295-EDF1CC5C751C}"/>
              </a:ext>
            </a:extLst>
          </p:cNvPr>
          <p:cNvSpPr txBox="1">
            <a:spLocks/>
          </p:cNvSpPr>
          <p:nvPr/>
        </p:nvSpPr>
        <p:spPr>
          <a:xfrm>
            <a:off x="8288339" y="6528824"/>
            <a:ext cx="468000" cy="180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2</a:t>
            </a:fld>
            <a:endParaRPr lang="en-US" dirty="0"/>
          </a:p>
        </p:txBody>
      </p:sp>
      <p:sp>
        <p:nvSpPr>
          <p:cNvPr id="7" name="Content Placeholder 3">
            <a:extLst>
              <a:ext uri="{FF2B5EF4-FFF2-40B4-BE49-F238E27FC236}">
                <a16:creationId xmlns:a16="http://schemas.microsoft.com/office/drawing/2014/main" id="{6B058FC8-2479-4A67-BA4D-5B29C41ACF17}"/>
              </a:ext>
            </a:extLst>
          </p:cNvPr>
          <p:cNvSpPr txBox="1">
            <a:spLocks/>
          </p:cNvSpPr>
          <p:nvPr/>
        </p:nvSpPr>
        <p:spPr>
          <a:xfrm>
            <a:off x="517138" y="1867213"/>
            <a:ext cx="8353233" cy="4511242"/>
          </a:xfrm>
          <a:prstGeom prst="rect">
            <a:avLst/>
          </a:prstGeom>
        </p:spPr>
        <p:txBody>
          <a:bodyPr>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r>
              <a:rPr lang="en-IN" sz="1800" dirty="0">
                <a:cs typeface="Times New Roman" panose="02020603050405020304" pitchFamily="18" charset="0"/>
              </a:rPr>
              <a:t>The importance of security in microservices</a:t>
            </a:r>
          </a:p>
          <a:p>
            <a:r>
              <a:rPr lang="en-IN" sz="1800" dirty="0">
                <a:cs typeface="Times New Roman" panose="02020603050405020304" pitchFamily="18" charset="0"/>
              </a:rPr>
              <a:t>Spring Security</a:t>
            </a:r>
          </a:p>
          <a:p>
            <a:r>
              <a:rPr lang="en-IN" sz="1800" dirty="0">
                <a:cs typeface="Times New Roman" panose="02020603050405020304" pitchFamily="18" charset="0"/>
              </a:rPr>
              <a:t>Basic Authentication</a:t>
            </a:r>
          </a:p>
          <a:p>
            <a:r>
              <a:rPr lang="en-IN" sz="1800" dirty="0">
                <a:cs typeface="Times New Roman" panose="02020603050405020304" pitchFamily="18" charset="0"/>
              </a:rPr>
              <a:t>How to secure a microservice using Basic Authentication</a:t>
            </a:r>
          </a:p>
          <a:p>
            <a:r>
              <a:rPr lang="en-IN" sz="1800" dirty="0">
                <a:cs typeface="Times New Roman" panose="02020603050405020304" pitchFamily="18" charset="0"/>
              </a:rPr>
              <a:t>Access Token Concepts</a:t>
            </a:r>
          </a:p>
          <a:p>
            <a:r>
              <a:rPr lang="en-IN" sz="1800" dirty="0">
                <a:cs typeface="Times New Roman" panose="02020603050405020304" pitchFamily="18" charset="0"/>
              </a:rPr>
              <a:t>OAuth 2.0</a:t>
            </a:r>
          </a:p>
          <a:p>
            <a:r>
              <a:rPr lang="en-IN" sz="1800" dirty="0">
                <a:cs typeface="Times New Roman" panose="02020603050405020304" pitchFamily="18" charset="0"/>
              </a:rPr>
              <a:t>Open ID Connect</a:t>
            </a:r>
          </a:p>
        </p:txBody>
      </p:sp>
    </p:spTree>
    <p:extLst>
      <p:ext uri="{BB962C8B-B14F-4D97-AF65-F5344CB8AC3E}">
        <p14:creationId xmlns:p14="http://schemas.microsoft.com/office/powerpoint/2010/main" val="953384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 – Basic Authentication</a:t>
            </a:r>
          </a:p>
        </p:txBody>
      </p:sp>
      <p:sp>
        <p:nvSpPr>
          <p:cNvPr id="5" name="Rectangle: Single Corner Rounded 4">
            <a:extLst>
              <a:ext uri="{FF2B5EF4-FFF2-40B4-BE49-F238E27FC236}">
                <a16:creationId xmlns:a16="http://schemas.microsoft.com/office/drawing/2014/main" id="{7022B492-5DDF-4554-9D62-7CED1B034FBB}"/>
              </a:ext>
            </a:extLst>
          </p:cNvPr>
          <p:cNvSpPr/>
          <p:nvPr/>
        </p:nvSpPr>
        <p:spPr>
          <a:xfrm>
            <a:off x="837740" y="2039007"/>
            <a:ext cx="7684599" cy="2028496"/>
          </a:xfrm>
          <a:prstGeom prst="round1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2000" b="1" dirty="0">
                <a:solidFill>
                  <a:schemeClr val="tx1">
                    <a:lumMod val="95000"/>
                    <a:lumOff val="5000"/>
                  </a:schemeClr>
                </a:solidFill>
              </a:rPr>
              <a:t>Lets look at a Basic Authentication Implementation example……</a:t>
            </a:r>
          </a:p>
        </p:txBody>
      </p:sp>
    </p:spTree>
    <p:extLst>
      <p:ext uri="{BB962C8B-B14F-4D97-AF65-F5344CB8AC3E}">
        <p14:creationId xmlns:p14="http://schemas.microsoft.com/office/powerpoint/2010/main" val="2201218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Digest based Authentication</a:t>
            </a:r>
          </a:p>
        </p:txBody>
      </p:sp>
      <p:sp>
        <p:nvSpPr>
          <p:cNvPr id="6" name="TextBox 5">
            <a:extLst>
              <a:ext uri="{FF2B5EF4-FFF2-40B4-BE49-F238E27FC236}">
                <a16:creationId xmlns:a16="http://schemas.microsoft.com/office/drawing/2014/main" id="{0208F6E4-28B1-4FBB-BDEE-7FD6C89F9CA0}"/>
              </a:ext>
            </a:extLst>
          </p:cNvPr>
          <p:cNvSpPr txBox="1"/>
          <p:nvPr/>
        </p:nvSpPr>
        <p:spPr>
          <a:xfrm>
            <a:off x="726435" y="1464944"/>
            <a:ext cx="8029904" cy="2554545"/>
          </a:xfrm>
          <a:prstGeom prst="rect">
            <a:avLst/>
          </a:prstGeom>
          <a:noFill/>
        </p:spPr>
        <p:txBody>
          <a:bodyPr wrap="square">
            <a:spAutoFit/>
          </a:bodyPr>
          <a:lstStyle/>
          <a:p>
            <a:pPr marL="285750" indent="-285750">
              <a:buFont typeface="Wingdings" panose="05000000000000000000" pitchFamily="2" charset="2"/>
              <a:buChar char="q"/>
            </a:pPr>
            <a:r>
              <a:rPr lang="en-IN" sz="2000" dirty="0"/>
              <a:t>Digest authentication is another authentication type specified in HTTP protocol. </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Unlike basic authentication, digest authentication does not require the password to be transmitted in plain text. </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The client takes the username and password and uses the MD5 hashing algorithm to create a hash.</a:t>
            </a:r>
          </a:p>
        </p:txBody>
      </p:sp>
      <p:sp>
        <p:nvSpPr>
          <p:cNvPr id="3" name="Rectangle: Rounded Corners 2">
            <a:extLst>
              <a:ext uri="{FF2B5EF4-FFF2-40B4-BE49-F238E27FC236}">
                <a16:creationId xmlns:a16="http://schemas.microsoft.com/office/drawing/2014/main" id="{CFE57D00-21F0-44D6-B9C1-75F48217349F}"/>
              </a:ext>
            </a:extLst>
          </p:cNvPr>
          <p:cNvSpPr/>
          <p:nvPr/>
        </p:nvSpPr>
        <p:spPr>
          <a:xfrm>
            <a:off x="1723697" y="4288221"/>
            <a:ext cx="5234151" cy="1492469"/>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it-IT" sz="2000" b="1" dirty="0">
                <a:solidFill>
                  <a:schemeClr val="tx1">
                    <a:lumMod val="95000"/>
                    <a:lumOff val="5000"/>
                  </a:schemeClr>
                </a:solidFill>
              </a:rPr>
              <a:t>HA1 = MD5(username:realm:password)</a:t>
            </a:r>
          </a:p>
          <a:p>
            <a:r>
              <a:rPr lang="it-IT" sz="2000" b="1" dirty="0">
                <a:solidFill>
                  <a:schemeClr val="tx1">
                    <a:lumMod val="95000"/>
                    <a:lumOff val="5000"/>
                  </a:schemeClr>
                </a:solidFill>
              </a:rPr>
              <a:t>HA2 = MD5(method:digestURI)</a:t>
            </a:r>
          </a:p>
          <a:p>
            <a:r>
              <a:rPr lang="it-IT" sz="2000" b="1" dirty="0">
                <a:solidFill>
                  <a:schemeClr val="tx1">
                    <a:lumMod val="95000"/>
                    <a:lumOff val="5000"/>
                  </a:schemeClr>
                </a:solidFill>
              </a:rPr>
              <a:t>response = MD5(HA1:nonce:HA2)</a:t>
            </a:r>
            <a:endParaRPr lang="en-IN" sz="2000" b="1" dirty="0" err="1">
              <a:solidFill>
                <a:schemeClr val="tx1">
                  <a:lumMod val="95000"/>
                  <a:lumOff val="5000"/>
                </a:schemeClr>
              </a:solidFill>
            </a:endParaRPr>
          </a:p>
        </p:txBody>
      </p:sp>
    </p:spTree>
    <p:extLst>
      <p:ext uri="{BB962C8B-B14F-4D97-AF65-F5344CB8AC3E}">
        <p14:creationId xmlns:p14="http://schemas.microsoft.com/office/powerpoint/2010/main" val="87916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1200329"/>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 - Digest Authentication</a:t>
            </a:r>
          </a:p>
          <a:p>
            <a:pPr algn="ctr" fontAlgn="base"/>
            <a:endParaRPr lang="en-IN" sz="3600" b="1" spc="-100" dirty="0">
              <a:solidFill>
                <a:schemeClr val="tx2">
                  <a:lumMod val="75000"/>
                </a:schemeClr>
              </a:solidFill>
              <a:latin typeface="+mj-lt"/>
              <a:ea typeface="+mj-ea"/>
              <a:cs typeface="Times New Roman" panose="02020603050405020304" pitchFamily="18" charset="0"/>
            </a:endParaRPr>
          </a:p>
        </p:txBody>
      </p:sp>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593649" y="1718685"/>
            <a:ext cx="8353233" cy="4529715"/>
          </a:xfrm>
          <a:prstGeom prst="rect">
            <a:avLst/>
          </a:prstGeom>
        </p:spPr>
        <p:txBody>
          <a:bodyPr>
            <a:no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endParaRPr lang="en-IN" sz="2400" b="0" dirty="0">
              <a:cs typeface="Times New Roman" panose="02020603050405020304" pitchFamily="18" charset="0"/>
            </a:endParaRPr>
          </a:p>
        </p:txBody>
      </p:sp>
      <p:pic>
        <p:nvPicPr>
          <p:cNvPr id="8" name="Graphic 7" descr="Newspaper with solid fill">
            <a:extLst>
              <a:ext uri="{FF2B5EF4-FFF2-40B4-BE49-F238E27FC236}">
                <a16:creationId xmlns:a16="http://schemas.microsoft.com/office/drawing/2014/main" id="{E9885243-FD81-428C-BED7-37D8489B6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1704" y="2970485"/>
            <a:ext cx="2180896" cy="2180896"/>
          </a:xfrm>
          <a:prstGeom prst="rect">
            <a:avLst/>
          </a:prstGeom>
        </p:spPr>
      </p:pic>
      <p:sp>
        <p:nvSpPr>
          <p:cNvPr id="9" name="Rectangle 8">
            <a:extLst>
              <a:ext uri="{FF2B5EF4-FFF2-40B4-BE49-F238E27FC236}">
                <a16:creationId xmlns:a16="http://schemas.microsoft.com/office/drawing/2014/main" id="{9FD9BCC2-8485-418D-AB74-105A5739CE45}"/>
              </a:ext>
            </a:extLst>
          </p:cNvPr>
          <p:cNvSpPr/>
          <p:nvPr/>
        </p:nvSpPr>
        <p:spPr>
          <a:xfrm>
            <a:off x="2995448" y="2568464"/>
            <a:ext cx="3005959" cy="2501463"/>
          </a:xfrm>
          <a:prstGeom prst="rect">
            <a:avLst/>
          </a:prstGeom>
          <a:noFill/>
          <a:ln w="22225">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
        <p:nvSpPr>
          <p:cNvPr id="10" name="Rectangle 9">
            <a:extLst>
              <a:ext uri="{FF2B5EF4-FFF2-40B4-BE49-F238E27FC236}">
                <a16:creationId xmlns:a16="http://schemas.microsoft.com/office/drawing/2014/main" id="{367ECC4C-0209-46AE-A7AB-FE6C242EF616}"/>
              </a:ext>
            </a:extLst>
          </p:cNvPr>
          <p:cNvSpPr/>
          <p:nvPr/>
        </p:nvSpPr>
        <p:spPr>
          <a:xfrm>
            <a:off x="3142593" y="2757651"/>
            <a:ext cx="2690649" cy="4099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Micro Services Application</a:t>
            </a:r>
          </a:p>
        </p:txBody>
      </p:sp>
      <p:sp>
        <p:nvSpPr>
          <p:cNvPr id="11" name="Rectangle: Rounded Corners 10">
            <a:extLst>
              <a:ext uri="{FF2B5EF4-FFF2-40B4-BE49-F238E27FC236}">
                <a16:creationId xmlns:a16="http://schemas.microsoft.com/office/drawing/2014/main" id="{C4243D09-A2B3-4B15-8F57-3B0EFF327F9C}"/>
              </a:ext>
            </a:extLst>
          </p:cNvPr>
          <p:cNvSpPr/>
          <p:nvPr/>
        </p:nvSpPr>
        <p:spPr>
          <a:xfrm>
            <a:off x="677732" y="2431830"/>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UI</a:t>
            </a:r>
          </a:p>
        </p:txBody>
      </p:sp>
      <p:sp>
        <p:nvSpPr>
          <p:cNvPr id="12" name="Rectangle: Rounded Corners 11">
            <a:extLst>
              <a:ext uri="{FF2B5EF4-FFF2-40B4-BE49-F238E27FC236}">
                <a16:creationId xmlns:a16="http://schemas.microsoft.com/office/drawing/2014/main" id="{7A31103F-ACF8-4F6B-A1D6-F65F18335E20}"/>
              </a:ext>
            </a:extLst>
          </p:cNvPr>
          <p:cNvSpPr/>
          <p:nvPr/>
        </p:nvSpPr>
        <p:spPr>
          <a:xfrm>
            <a:off x="677732" y="4296102"/>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Programmatic access</a:t>
            </a:r>
          </a:p>
        </p:txBody>
      </p:sp>
      <p:sp>
        <p:nvSpPr>
          <p:cNvPr id="13" name="Rectangle: Rounded Corners 12">
            <a:extLst>
              <a:ext uri="{FF2B5EF4-FFF2-40B4-BE49-F238E27FC236}">
                <a16:creationId xmlns:a16="http://schemas.microsoft.com/office/drawing/2014/main" id="{1B5A91C9-2239-4A9B-ACA2-405174C51D84}"/>
              </a:ext>
            </a:extLst>
          </p:cNvPr>
          <p:cNvSpPr/>
          <p:nvPr/>
        </p:nvSpPr>
        <p:spPr>
          <a:xfrm>
            <a:off x="6794278" y="2420005"/>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Third Party Applications</a:t>
            </a:r>
          </a:p>
        </p:txBody>
      </p:sp>
      <p:sp>
        <p:nvSpPr>
          <p:cNvPr id="14" name="Rectangle: Rounded Corners 13">
            <a:extLst>
              <a:ext uri="{FF2B5EF4-FFF2-40B4-BE49-F238E27FC236}">
                <a16:creationId xmlns:a16="http://schemas.microsoft.com/office/drawing/2014/main" id="{A0B3680E-187E-4823-9423-B8395F0D360E}"/>
              </a:ext>
            </a:extLst>
          </p:cNvPr>
          <p:cNvSpPr/>
          <p:nvPr/>
        </p:nvSpPr>
        <p:spPr>
          <a:xfrm>
            <a:off x="6794278" y="4366389"/>
            <a:ext cx="1581992" cy="53865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t>Workflow applications</a:t>
            </a:r>
          </a:p>
        </p:txBody>
      </p:sp>
      <p:cxnSp>
        <p:nvCxnSpPr>
          <p:cNvPr id="16" name="Connector: Elbow 15">
            <a:extLst>
              <a:ext uri="{FF2B5EF4-FFF2-40B4-BE49-F238E27FC236}">
                <a16:creationId xmlns:a16="http://schemas.microsoft.com/office/drawing/2014/main" id="{742A30C2-C00E-4440-9E16-438A4FA6A5C0}"/>
              </a:ext>
            </a:extLst>
          </p:cNvPr>
          <p:cNvCxnSpPr>
            <a:cxnSpLocks/>
            <a:stCxn id="11" idx="2"/>
          </p:cNvCxnSpPr>
          <p:nvPr/>
        </p:nvCxnSpPr>
        <p:spPr>
          <a:xfrm rot="16200000" flipH="1">
            <a:off x="1996919" y="2442294"/>
            <a:ext cx="333704" cy="1390086"/>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DD2921D-8DA5-4DF9-8C97-08706F86E4EC}"/>
              </a:ext>
            </a:extLst>
          </p:cNvPr>
          <p:cNvCxnSpPr>
            <a:cxnSpLocks/>
            <a:stCxn id="12" idx="0"/>
          </p:cNvCxnSpPr>
          <p:nvPr/>
        </p:nvCxnSpPr>
        <p:spPr>
          <a:xfrm rot="5400000" flipH="1" flipV="1">
            <a:off x="1956850" y="3467708"/>
            <a:ext cx="340272" cy="1316517"/>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4E7D7B35-8F32-4335-B892-8E65AB511E79}"/>
              </a:ext>
            </a:extLst>
          </p:cNvPr>
          <p:cNvCxnSpPr>
            <a:stCxn id="13" idx="2"/>
          </p:cNvCxnSpPr>
          <p:nvPr/>
        </p:nvCxnSpPr>
        <p:spPr>
          <a:xfrm rot="5400000">
            <a:off x="6746701" y="2465615"/>
            <a:ext cx="345529" cy="1331619"/>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AD67384-6FD4-4EB4-9601-AAFA936C7245}"/>
              </a:ext>
            </a:extLst>
          </p:cNvPr>
          <p:cNvCxnSpPr>
            <a:stCxn id="14" idx="0"/>
          </p:cNvCxnSpPr>
          <p:nvPr/>
        </p:nvCxnSpPr>
        <p:spPr>
          <a:xfrm rot="16200000" flipV="1">
            <a:off x="6782503" y="3563618"/>
            <a:ext cx="410559" cy="1194984"/>
          </a:xfrm>
          <a:prstGeom prst="bentConnector2">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Single Corner Rounded 22">
            <a:extLst>
              <a:ext uri="{FF2B5EF4-FFF2-40B4-BE49-F238E27FC236}">
                <a16:creationId xmlns:a16="http://schemas.microsoft.com/office/drawing/2014/main" id="{BC990604-F442-4A87-B121-5420AC063AC8}"/>
              </a:ext>
            </a:extLst>
          </p:cNvPr>
          <p:cNvSpPr/>
          <p:nvPr/>
        </p:nvSpPr>
        <p:spPr>
          <a:xfrm>
            <a:off x="777764" y="1475391"/>
            <a:ext cx="3174125" cy="462455"/>
          </a:xfrm>
          <a:prstGeom prst="round1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Stateless REST requests</a:t>
            </a:r>
          </a:p>
        </p:txBody>
      </p:sp>
      <p:sp>
        <p:nvSpPr>
          <p:cNvPr id="24" name="Rectangle: Single Corner Rounded 23">
            <a:extLst>
              <a:ext uri="{FF2B5EF4-FFF2-40B4-BE49-F238E27FC236}">
                <a16:creationId xmlns:a16="http://schemas.microsoft.com/office/drawing/2014/main" id="{00ACD9CE-8FA2-4339-91FE-B89E42B33987}"/>
              </a:ext>
            </a:extLst>
          </p:cNvPr>
          <p:cNvSpPr/>
          <p:nvPr/>
        </p:nvSpPr>
        <p:spPr>
          <a:xfrm>
            <a:off x="2885089" y="5077155"/>
            <a:ext cx="3174125" cy="462455"/>
          </a:xfrm>
          <a:prstGeom prst="round1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Spring Security Layer</a:t>
            </a:r>
          </a:p>
        </p:txBody>
      </p:sp>
      <p:sp>
        <p:nvSpPr>
          <p:cNvPr id="19" name="Rectangle: Single Corner Rounded 18">
            <a:extLst>
              <a:ext uri="{FF2B5EF4-FFF2-40B4-BE49-F238E27FC236}">
                <a16:creationId xmlns:a16="http://schemas.microsoft.com/office/drawing/2014/main" id="{4A324CDF-3CB0-44DB-91F5-8FBC916DD49B}"/>
              </a:ext>
            </a:extLst>
          </p:cNvPr>
          <p:cNvSpPr/>
          <p:nvPr/>
        </p:nvSpPr>
        <p:spPr>
          <a:xfrm>
            <a:off x="6106485" y="3399014"/>
            <a:ext cx="3005959" cy="410560"/>
          </a:xfrm>
          <a:prstGeom prst="round1Rect">
            <a:avLst/>
          </a:prstGeom>
          <a:solidFill>
            <a:schemeClr val="bg2">
              <a:lumMod val="50000"/>
              <a:lumOff val="50000"/>
            </a:schemeClr>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MD5 DIGEST header</a:t>
            </a:r>
          </a:p>
        </p:txBody>
      </p:sp>
      <p:sp>
        <p:nvSpPr>
          <p:cNvPr id="21" name="Rectangle: Single Corner Rounded 20">
            <a:extLst>
              <a:ext uri="{FF2B5EF4-FFF2-40B4-BE49-F238E27FC236}">
                <a16:creationId xmlns:a16="http://schemas.microsoft.com/office/drawing/2014/main" id="{3D643956-CCA9-4375-AFF2-3586710C21D1}"/>
              </a:ext>
            </a:extLst>
          </p:cNvPr>
          <p:cNvSpPr/>
          <p:nvPr/>
        </p:nvSpPr>
        <p:spPr>
          <a:xfrm>
            <a:off x="-10561" y="3390475"/>
            <a:ext cx="3005959" cy="410560"/>
          </a:xfrm>
          <a:prstGeom prst="round1Rect">
            <a:avLst/>
          </a:prstGeom>
          <a:solidFill>
            <a:schemeClr val="bg2">
              <a:lumMod val="50000"/>
              <a:lumOff val="50000"/>
            </a:schemeClr>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IN" sz="1600" b="1" dirty="0">
                <a:solidFill>
                  <a:schemeClr val="tx1">
                    <a:lumMod val="95000"/>
                    <a:lumOff val="5000"/>
                  </a:schemeClr>
                </a:solidFill>
              </a:rPr>
              <a:t>MD5 DIGEST header</a:t>
            </a:r>
          </a:p>
        </p:txBody>
      </p:sp>
    </p:spTree>
    <p:extLst>
      <p:ext uri="{BB962C8B-B14F-4D97-AF65-F5344CB8AC3E}">
        <p14:creationId xmlns:p14="http://schemas.microsoft.com/office/powerpoint/2010/main" val="4037691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0" y="227408"/>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Spring Security - Digest Authentication</a:t>
            </a:r>
          </a:p>
        </p:txBody>
      </p:sp>
      <p:sp>
        <p:nvSpPr>
          <p:cNvPr id="3" name="Rectangle: Single Corner Rounded 2">
            <a:extLst>
              <a:ext uri="{FF2B5EF4-FFF2-40B4-BE49-F238E27FC236}">
                <a16:creationId xmlns:a16="http://schemas.microsoft.com/office/drawing/2014/main" id="{7FBE7004-2DA9-4609-AC8B-032CAB057A08}"/>
              </a:ext>
            </a:extLst>
          </p:cNvPr>
          <p:cNvSpPr/>
          <p:nvPr/>
        </p:nvSpPr>
        <p:spPr>
          <a:xfrm>
            <a:off x="2417379" y="1019503"/>
            <a:ext cx="6570503" cy="1502980"/>
          </a:xfrm>
          <a:prstGeom prst="round1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sp>
        <p:nvSpPr>
          <p:cNvPr id="6" name="Rectangle: Single Corner Rounded 5">
            <a:extLst>
              <a:ext uri="{FF2B5EF4-FFF2-40B4-BE49-F238E27FC236}">
                <a16:creationId xmlns:a16="http://schemas.microsoft.com/office/drawing/2014/main" id="{98B7E97A-03EC-4328-8E6C-012B899CD949}"/>
              </a:ext>
            </a:extLst>
          </p:cNvPr>
          <p:cNvSpPr/>
          <p:nvPr/>
        </p:nvSpPr>
        <p:spPr>
          <a:xfrm>
            <a:off x="3058510" y="3563007"/>
            <a:ext cx="5929373" cy="2965817"/>
          </a:xfrm>
          <a:prstGeom prst="round1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IN" sz="1600" b="1" dirty="0" err="1"/>
          </a:p>
        </p:txBody>
      </p:sp>
      <p:pic>
        <p:nvPicPr>
          <p:cNvPr id="4" name="Picture 2" descr="Digest Authentication: A replacement for Basic Authentication, Digest Authentication flow">
            <a:extLst>
              <a:ext uri="{FF2B5EF4-FFF2-40B4-BE49-F238E27FC236}">
                <a16:creationId xmlns:a16="http://schemas.microsoft.com/office/drawing/2014/main" id="{1705ECE7-5134-4A75-90AF-C05F81BE9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856"/>
            <a:ext cx="9144000" cy="56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8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4" name="Picture 3">
            <a:extLst>
              <a:ext uri="{FF2B5EF4-FFF2-40B4-BE49-F238E27FC236}">
                <a16:creationId xmlns:a16="http://schemas.microsoft.com/office/drawing/2014/main" id="{FD22729C-0CB4-4555-8C2C-B6B2E42E07E2}"/>
              </a:ext>
            </a:extLst>
          </p:cNvPr>
          <p:cNvPicPr>
            <a:picLocks noChangeAspect="1"/>
          </p:cNvPicPr>
          <p:nvPr/>
        </p:nvPicPr>
        <p:blipFill rotWithShape="1">
          <a:blip r:embed="rId2"/>
          <a:srcRect l="19180" t="37809" r="8197"/>
          <a:stretch/>
        </p:blipFill>
        <p:spPr>
          <a:xfrm>
            <a:off x="1169231" y="3267851"/>
            <a:ext cx="6640644" cy="2657313"/>
          </a:xfrm>
          <a:prstGeom prst="rect">
            <a:avLst/>
          </a:prstGeom>
        </p:spPr>
      </p:pic>
      <p:sp>
        <p:nvSpPr>
          <p:cNvPr id="5" name="Content Placeholder 3">
            <a:extLst>
              <a:ext uri="{FF2B5EF4-FFF2-40B4-BE49-F238E27FC236}">
                <a16:creationId xmlns:a16="http://schemas.microsoft.com/office/drawing/2014/main" id="{F16D936F-B8A4-45A7-A1A8-A860E8F5E003}"/>
              </a:ext>
            </a:extLst>
          </p:cNvPr>
          <p:cNvSpPr txBox="1">
            <a:spLocks/>
          </p:cNvSpPr>
          <p:nvPr/>
        </p:nvSpPr>
        <p:spPr>
          <a:xfrm>
            <a:off x="169106" y="989342"/>
            <a:ext cx="8353233" cy="2533347"/>
          </a:xfrm>
          <a:prstGeom prst="rect">
            <a:avLst/>
          </a:prstGeom>
        </p:spPr>
        <p:txBody>
          <a:bodyPr>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65000"/>
              </a:lnSpc>
            </a:pPr>
            <a:r>
              <a:rPr lang="en-IN" b="0" dirty="0">
                <a:cs typeface="Times New Roman" panose="02020603050405020304" pitchFamily="18" charset="0"/>
              </a:rPr>
              <a:t>OAuth 2.0 is an </a:t>
            </a:r>
            <a:r>
              <a:rPr lang="en-IN" dirty="0">
                <a:cs typeface="Times New Roman" panose="02020603050405020304" pitchFamily="18" charset="0"/>
              </a:rPr>
              <a:t>open authorization protocol,</a:t>
            </a:r>
            <a:r>
              <a:rPr lang="en-IN" b="0" dirty="0">
                <a:cs typeface="Times New Roman" panose="02020603050405020304" pitchFamily="18" charset="0"/>
              </a:rPr>
              <a:t> which allows accessing the resources of the resource owner by enabling the client applications on HTTP services such as third provider party Facebook, GitHub, etc.</a:t>
            </a:r>
          </a:p>
          <a:p>
            <a:pPr>
              <a:lnSpc>
                <a:spcPct val="165000"/>
              </a:lnSpc>
            </a:pPr>
            <a:r>
              <a:rPr lang="en-IN" b="0" dirty="0">
                <a:cs typeface="Times New Roman" panose="02020603050405020304" pitchFamily="18" charset="0"/>
              </a:rPr>
              <a:t>It allows </a:t>
            </a:r>
            <a:r>
              <a:rPr lang="en-IN" dirty="0">
                <a:cs typeface="Times New Roman" panose="02020603050405020304" pitchFamily="18" charset="0"/>
              </a:rPr>
              <a:t>sharing of resources </a:t>
            </a:r>
            <a:r>
              <a:rPr lang="en-IN" b="0" dirty="0">
                <a:cs typeface="Times New Roman" panose="02020603050405020304" pitchFamily="18" charset="0"/>
              </a:rPr>
              <a:t>stored on one site with another site without using their credentials.</a:t>
            </a:r>
          </a:p>
        </p:txBody>
      </p:sp>
    </p:spTree>
    <p:extLst>
      <p:ext uri="{BB962C8B-B14F-4D97-AF65-F5344CB8AC3E}">
        <p14:creationId xmlns:p14="http://schemas.microsoft.com/office/powerpoint/2010/main" val="4181843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3" name="Picture 2">
            <a:extLst>
              <a:ext uri="{FF2B5EF4-FFF2-40B4-BE49-F238E27FC236}">
                <a16:creationId xmlns:a16="http://schemas.microsoft.com/office/drawing/2014/main" id="{25823280-6596-47C5-BEB9-04637D16BEB5}"/>
              </a:ext>
            </a:extLst>
          </p:cNvPr>
          <p:cNvPicPr>
            <a:picLocks noChangeAspect="1"/>
          </p:cNvPicPr>
          <p:nvPr/>
        </p:nvPicPr>
        <p:blipFill>
          <a:blip r:embed="rId2"/>
          <a:stretch>
            <a:fillRect/>
          </a:stretch>
        </p:blipFill>
        <p:spPr>
          <a:xfrm>
            <a:off x="151783" y="1223654"/>
            <a:ext cx="8840434" cy="4410691"/>
          </a:xfrm>
          <a:prstGeom prst="rect">
            <a:avLst/>
          </a:prstGeom>
        </p:spPr>
      </p:pic>
    </p:spTree>
    <p:extLst>
      <p:ext uri="{BB962C8B-B14F-4D97-AF65-F5344CB8AC3E}">
        <p14:creationId xmlns:p14="http://schemas.microsoft.com/office/powerpoint/2010/main" val="2186527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4" name="Picture 3">
            <a:extLst>
              <a:ext uri="{FF2B5EF4-FFF2-40B4-BE49-F238E27FC236}">
                <a16:creationId xmlns:a16="http://schemas.microsoft.com/office/drawing/2014/main" id="{C87264BF-F7AD-46C3-BD20-3F03372B9303}"/>
              </a:ext>
            </a:extLst>
          </p:cNvPr>
          <p:cNvPicPr>
            <a:picLocks noChangeAspect="1"/>
          </p:cNvPicPr>
          <p:nvPr/>
        </p:nvPicPr>
        <p:blipFill rotWithShape="1">
          <a:blip r:embed="rId2"/>
          <a:srcRect t="15889"/>
          <a:stretch/>
        </p:blipFill>
        <p:spPr>
          <a:xfrm>
            <a:off x="0" y="1963710"/>
            <a:ext cx="9144000" cy="3613087"/>
          </a:xfrm>
          <a:prstGeom prst="rect">
            <a:avLst/>
          </a:prstGeom>
        </p:spPr>
      </p:pic>
      <p:sp>
        <p:nvSpPr>
          <p:cNvPr id="5" name="TextBox 4">
            <a:extLst>
              <a:ext uri="{FF2B5EF4-FFF2-40B4-BE49-F238E27FC236}">
                <a16:creationId xmlns:a16="http://schemas.microsoft.com/office/drawing/2014/main" id="{39463B31-8707-4160-A25F-7A3F5188EFA0}"/>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OAuth 2.0 Roles</a:t>
            </a:r>
          </a:p>
        </p:txBody>
      </p:sp>
    </p:spTree>
    <p:extLst>
      <p:ext uri="{BB962C8B-B14F-4D97-AF65-F5344CB8AC3E}">
        <p14:creationId xmlns:p14="http://schemas.microsoft.com/office/powerpoint/2010/main" val="218003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3" name="Picture 2">
            <a:extLst>
              <a:ext uri="{FF2B5EF4-FFF2-40B4-BE49-F238E27FC236}">
                <a16:creationId xmlns:a16="http://schemas.microsoft.com/office/drawing/2014/main" id="{8321ED67-6F27-44E1-80ED-1B6AD0D67183}"/>
              </a:ext>
            </a:extLst>
          </p:cNvPr>
          <p:cNvPicPr>
            <a:picLocks noChangeAspect="1"/>
          </p:cNvPicPr>
          <p:nvPr/>
        </p:nvPicPr>
        <p:blipFill rotWithShape="1">
          <a:blip r:embed="rId2"/>
          <a:srcRect t="17467"/>
          <a:stretch/>
        </p:blipFill>
        <p:spPr>
          <a:xfrm>
            <a:off x="0" y="2008682"/>
            <a:ext cx="9144000" cy="3603223"/>
          </a:xfrm>
          <a:prstGeom prst="rect">
            <a:avLst/>
          </a:prstGeom>
        </p:spPr>
      </p:pic>
      <p:sp>
        <p:nvSpPr>
          <p:cNvPr id="5" name="TextBox 4">
            <a:extLst>
              <a:ext uri="{FF2B5EF4-FFF2-40B4-BE49-F238E27FC236}">
                <a16:creationId xmlns:a16="http://schemas.microsoft.com/office/drawing/2014/main" id="{6E4DD93F-2BCE-441B-AB6A-77A5266D931E}"/>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OAuth 2.0 Roles</a:t>
            </a:r>
          </a:p>
        </p:txBody>
      </p:sp>
    </p:spTree>
    <p:extLst>
      <p:ext uri="{BB962C8B-B14F-4D97-AF65-F5344CB8AC3E}">
        <p14:creationId xmlns:p14="http://schemas.microsoft.com/office/powerpoint/2010/main" val="172134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5" name="Picture 4">
            <a:extLst>
              <a:ext uri="{FF2B5EF4-FFF2-40B4-BE49-F238E27FC236}">
                <a16:creationId xmlns:a16="http://schemas.microsoft.com/office/drawing/2014/main" id="{415B7C37-2E9F-4C4B-BC5F-42C9853E655B}"/>
              </a:ext>
            </a:extLst>
          </p:cNvPr>
          <p:cNvPicPr>
            <a:picLocks noChangeAspect="1"/>
          </p:cNvPicPr>
          <p:nvPr/>
        </p:nvPicPr>
        <p:blipFill>
          <a:blip r:embed="rId2"/>
          <a:stretch>
            <a:fillRect/>
          </a:stretch>
        </p:blipFill>
        <p:spPr>
          <a:xfrm>
            <a:off x="382588" y="1973262"/>
            <a:ext cx="6629400" cy="3419475"/>
          </a:xfrm>
          <a:prstGeom prst="rect">
            <a:avLst/>
          </a:prstGeom>
        </p:spPr>
      </p:pic>
      <p:sp>
        <p:nvSpPr>
          <p:cNvPr id="6" name="TextBox 5">
            <a:extLst>
              <a:ext uri="{FF2B5EF4-FFF2-40B4-BE49-F238E27FC236}">
                <a16:creationId xmlns:a16="http://schemas.microsoft.com/office/drawing/2014/main" id="{27389658-ABC2-42A5-BEEB-FC03F51DD367}"/>
              </a:ext>
            </a:extLst>
          </p:cNvPr>
          <p:cNvSpPr txBox="1"/>
          <p:nvPr/>
        </p:nvSpPr>
        <p:spPr>
          <a:xfrm>
            <a:off x="3363834" y="5600700"/>
            <a:ext cx="1879600" cy="318924"/>
          </a:xfrm>
          <a:prstGeom prst="rect">
            <a:avLst/>
          </a:prstGeom>
          <a:noFill/>
        </p:spPr>
        <p:txBody>
          <a:bodyPr wrap="square" lIns="36000" tIns="36000" rIns="36000" bIns="36000" rtlCol="0">
            <a:spAutoFit/>
          </a:bodyPr>
          <a:lstStyle/>
          <a:p>
            <a:r>
              <a:rPr lang="en-US" sz="1600" dirty="0"/>
              <a:t>OAuth 2.0 workflow</a:t>
            </a:r>
          </a:p>
        </p:txBody>
      </p:sp>
      <p:sp>
        <p:nvSpPr>
          <p:cNvPr id="8" name="Oval 7">
            <a:extLst>
              <a:ext uri="{FF2B5EF4-FFF2-40B4-BE49-F238E27FC236}">
                <a16:creationId xmlns:a16="http://schemas.microsoft.com/office/drawing/2014/main" id="{95C7B2B5-5E99-4391-A372-33ABCCAB63BC}"/>
              </a:ext>
            </a:extLst>
          </p:cNvPr>
          <p:cNvSpPr/>
          <p:nvPr/>
        </p:nvSpPr>
        <p:spPr>
          <a:xfrm>
            <a:off x="7666039" y="2215308"/>
            <a:ext cx="1244600" cy="54148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600" b="1" dirty="0"/>
              <a:t>User</a:t>
            </a:r>
          </a:p>
        </p:txBody>
      </p:sp>
      <p:sp>
        <p:nvSpPr>
          <p:cNvPr id="9" name="Oval 8">
            <a:extLst>
              <a:ext uri="{FF2B5EF4-FFF2-40B4-BE49-F238E27FC236}">
                <a16:creationId xmlns:a16="http://schemas.microsoft.com/office/drawing/2014/main" id="{5D76FA95-E087-4B57-BDCA-8C7E047793D4}"/>
              </a:ext>
            </a:extLst>
          </p:cNvPr>
          <p:cNvSpPr/>
          <p:nvPr/>
        </p:nvSpPr>
        <p:spPr>
          <a:xfrm>
            <a:off x="7666039" y="3412255"/>
            <a:ext cx="1244600" cy="54148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600" b="1" dirty="0"/>
              <a:t>Auth API</a:t>
            </a:r>
          </a:p>
        </p:txBody>
      </p:sp>
      <p:sp>
        <p:nvSpPr>
          <p:cNvPr id="10" name="Oval 9">
            <a:extLst>
              <a:ext uri="{FF2B5EF4-FFF2-40B4-BE49-F238E27FC236}">
                <a16:creationId xmlns:a16="http://schemas.microsoft.com/office/drawing/2014/main" id="{DE9E42C0-192E-427F-B6B8-51E743ADA4F2}"/>
              </a:ext>
            </a:extLst>
          </p:cNvPr>
          <p:cNvSpPr/>
          <p:nvPr/>
        </p:nvSpPr>
        <p:spPr>
          <a:xfrm>
            <a:off x="7666039" y="4756661"/>
            <a:ext cx="1244600" cy="54148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600" b="1" dirty="0"/>
              <a:t>App</a:t>
            </a:r>
          </a:p>
        </p:txBody>
      </p:sp>
    </p:spTree>
    <p:extLst>
      <p:ext uri="{BB962C8B-B14F-4D97-AF65-F5344CB8AC3E}">
        <p14:creationId xmlns:p14="http://schemas.microsoft.com/office/powerpoint/2010/main" val="2215339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3" name="Picture 2">
            <a:extLst>
              <a:ext uri="{FF2B5EF4-FFF2-40B4-BE49-F238E27FC236}">
                <a16:creationId xmlns:a16="http://schemas.microsoft.com/office/drawing/2014/main" id="{DE70D8FB-5323-490A-9DB0-0B5690431E3C}"/>
              </a:ext>
            </a:extLst>
          </p:cNvPr>
          <p:cNvPicPr>
            <a:picLocks noChangeAspect="1"/>
          </p:cNvPicPr>
          <p:nvPr/>
        </p:nvPicPr>
        <p:blipFill rotWithShape="1">
          <a:blip r:embed="rId2"/>
          <a:srcRect l="10164" t="14107"/>
          <a:stretch/>
        </p:blipFill>
        <p:spPr>
          <a:xfrm>
            <a:off x="464695" y="1959090"/>
            <a:ext cx="8214610" cy="3793455"/>
          </a:xfrm>
          <a:prstGeom prst="rect">
            <a:avLst/>
          </a:prstGeom>
        </p:spPr>
      </p:pic>
      <p:sp>
        <p:nvSpPr>
          <p:cNvPr id="5" name="TextBox 4">
            <a:extLst>
              <a:ext uri="{FF2B5EF4-FFF2-40B4-BE49-F238E27FC236}">
                <a16:creationId xmlns:a16="http://schemas.microsoft.com/office/drawing/2014/main" id="{7D222047-6E08-4BF9-9674-F3DED21FE759}"/>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Access Token – Why?</a:t>
            </a:r>
          </a:p>
        </p:txBody>
      </p:sp>
    </p:spTree>
    <p:extLst>
      <p:ext uri="{BB962C8B-B14F-4D97-AF65-F5344CB8AC3E}">
        <p14:creationId xmlns:p14="http://schemas.microsoft.com/office/powerpoint/2010/main" val="355099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12" name="TextBox 11">
            <a:extLst>
              <a:ext uri="{FF2B5EF4-FFF2-40B4-BE49-F238E27FC236}">
                <a16:creationId xmlns:a16="http://schemas.microsoft.com/office/drawing/2014/main" id="{2ED272AD-95E8-42C5-83E8-6578F1E1C141}"/>
              </a:ext>
            </a:extLst>
          </p:cNvPr>
          <p:cNvSpPr txBox="1"/>
          <p:nvPr/>
        </p:nvSpPr>
        <p:spPr>
          <a:xfrm>
            <a:off x="758282" y="1559672"/>
            <a:ext cx="5586761" cy="626701"/>
          </a:xfrm>
          <a:prstGeom prst="rect">
            <a:avLst/>
          </a:prstGeom>
          <a:noFill/>
        </p:spPr>
        <p:txBody>
          <a:bodyPr wrap="square" lIns="36000" tIns="36000" rIns="36000" bIns="36000" rtlCol="0">
            <a:spAutoFit/>
          </a:bodyPr>
          <a:lstStyle/>
          <a:p>
            <a:endParaRPr lang="en-IN" dirty="0">
              <a:solidFill>
                <a:schemeClr val="accent2">
                  <a:lumMod val="50000"/>
                </a:schemeClr>
              </a:solidFill>
            </a:endParaRPr>
          </a:p>
          <a:p>
            <a:endParaRPr lang="en-IN" dirty="0"/>
          </a:p>
        </p:txBody>
      </p:sp>
      <p:pic>
        <p:nvPicPr>
          <p:cNvPr id="3" name="Picture 2">
            <a:extLst>
              <a:ext uri="{FF2B5EF4-FFF2-40B4-BE49-F238E27FC236}">
                <a16:creationId xmlns:a16="http://schemas.microsoft.com/office/drawing/2014/main" id="{A24F24CE-378A-46A4-BC58-CA876E10172B}"/>
              </a:ext>
            </a:extLst>
          </p:cNvPr>
          <p:cNvPicPr>
            <a:picLocks noChangeAspect="1"/>
          </p:cNvPicPr>
          <p:nvPr/>
        </p:nvPicPr>
        <p:blipFill rotWithShape="1">
          <a:blip r:embed="rId2"/>
          <a:srcRect t="47126"/>
          <a:stretch/>
        </p:blipFill>
        <p:spPr>
          <a:xfrm>
            <a:off x="-14987" y="3567659"/>
            <a:ext cx="9144000" cy="2412689"/>
          </a:xfrm>
          <a:prstGeom prst="rect">
            <a:avLst/>
          </a:prstGeom>
        </p:spPr>
      </p:pic>
      <p:sp>
        <p:nvSpPr>
          <p:cNvPr id="6" name="Title 1">
            <a:extLst>
              <a:ext uri="{FF2B5EF4-FFF2-40B4-BE49-F238E27FC236}">
                <a16:creationId xmlns:a16="http://schemas.microsoft.com/office/drawing/2014/main" id="{58CB218A-5003-4058-A362-2918FE751839}"/>
              </a:ext>
            </a:extLst>
          </p:cNvPr>
          <p:cNvSpPr txBox="1">
            <a:spLocks/>
          </p:cNvSpPr>
          <p:nvPr/>
        </p:nvSpPr>
        <p:spPr>
          <a:xfrm>
            <a:off x="382588" y="384937"/>
            <a:ext cx="8361170" cy="1043517"/>
          </a:xfrm>
          <a:prstGeom prst="rect">
            <a:avLst/>
          </a:prstGeom>
        </p:spPr>
        <p:txBody>
          <a:bodyPr>
            <a:normAutofit/>
          </a:bodyPr>
          <a:lst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a:lstStyle>
          <a:p>
            <a:pPr algn="ctr"/>
            <a:r>
              <a:rPr lang="en-IN" sz="3600" spc="-100" dirty="0">
                <a:solidFill>
                  <a:schemeClr val="tx2">
                    <a:lumMod val="75000"/>
                  </a:schemeClr>
                </a:solidFill>
                <a:cs typeface="Times New Roman" panose="02020603050405020304" pitchFamily="18" charset="0"/>
              </a:rPr>
              <a:t>Why Security is Important?</a:t>
            </a:r>
          </a:p>
        </p:txBody>
      </p:sp>
      <p:sp>
        <p:nvSpPr>
          <p:cNvPr id="7" name="Slide Number Placeholder 2">
            <a:extLst>
              <a:ext uri="{FF2B5EF4-FFF2-40B4-BE49-F238E27FC236}">
                <a16:creationId xmlns:a16="http://schemas.microsoft.com/office/drawing/2014/main" id="{D8963993-215C-43BD-91B8-66BDED7BC1B3}"/>
              </a:ext>
            </a:extLst>
          </p:cNvPr>
          <p:cNvSpPr txBox="1">
            <a:spLocks/>
          </p:cNvSpPr>
          <p:nvPr/>
        </p:nvSpPr>
        <p:spPr>
          <a:xfrm>
            <a:off x="8288339" y="6528824"/>
            <a:ext cx="468000" cy="180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3</a:t>
            </a:fld>
            <a:endParaRPr lang="en-US" dirty="0"/>
          </a:p>
        </p:txBody>
      </p:sp>
      <p:sp>
        <p:nvSpPr>
          <p:cNvPr id="8" name="Content Placeholder 3">
            <a:extLst>
              <a:ext uri="{FF2B5EF4-FFF2-40B4-BE49-F238E27FC236}">
                <a16:creationId xmlns:a16="http://schemas.microsoft.com/office/drawing/2014/main" id="{38FC3CAD-526A-406E-98CC-261956553F97}"/>
              </a:ext>
            </a:extLst>
          </p:cNvPr>
          <p:cNvSpPr txBox="1">
            <a:spLocks/>
          </p:cNvSpPr>
          <p:nvPr/>
        </p:nvSpPr>
        <p:spPr>
          <a:xfrm>
            <a:off x="517138" y="1867213"/>
            <a:ext cx="8353233" cy="4511242"/>
          </a:xfrm>
          <a:prstGeom prst="rect">
            <a:avLst/>
          </a:prstGeom>
        </p:spPr>
        <p:txBody>
          <a:bodyPr>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r>
              <a:rPr lang="en-IN" b="0" dirty="0">
                <a:cs typeface="Times New Roman" panose="02020603050405020304" pitchFamily="18" charset="0"/>
              </a:rPr>
              <a:t>One of the largest credit bureaus, Equifax(EFX), was hacked and </a:t>
            </a:r>
            <a:r>
              <a:rPr lang="en-IN" dirty="0">
                <a:cs typeface="Times New Roman" panose="02020603050405020304" pitchFamily="18" charset="0"/>
              </a:rPr>
              <a:t>personal data of 145 million people was stolen.</a:t>
            </a:r>
          </a:p>
          <a:p>
            <a:r>
              <a:rPr lang="en-IN" b="0" dirty="0">
                <a:cs typeface="Times New Roman" panose="02020603050405020304" pitchFamily="18" charset="0"/>
              </a:rPr>
              <a:t>It is considered among the worst breaches of all time as sensitive data including Social Security numbers was exposed.</a:t>
            </a:r>
          </a:p>
        </p:txBody>
      </p:sp>
      <p:sp>
        <p:nvSpPr>
          <p:cNvPr id="4" name="TextBox 3">
            <a:extLst>
              <a:ext uri="{FF2B5EF4-FFF2-40B4-BE49-F238E27FC236}">
                <a16:creationId xmlns:a16="http://schemas.microsoft.com/office/drawing/2014/main" id="{6E15A9EE-32B7-484F-844D-70D855EB1437}"/>
              </a:ext>
            </a:extLst>
          </p:cNvPr>
          <p:cNvSpPr txBox="1"/>
          <p:nvPr/>
        </p:nvSpPr>
        <p:spPr>
          <a:xfrm>
            <a:off x="517138" y="1240748"/>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Equifax – Credit Bureau</a:t>
            </a:r>
          </a:p>
        </p:txBody>
      </p:sp>
    </p:spTree>
    <p:extLst>
      <p:ext uri="{BB962C8B-B14F-4D97-AF65-F5344CB8AC3E}">
        <p14:creationId xmlns:p14="http://schemas.microsoft.com/office/powerpoint/2010/main" val="4027994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4" name="Picture 3">
            <a:extLst>
              <a:ext uri="{FF2B5EF4-FFF2-40B4-BE49-F238E27FC236}">
                <a16:creationId xmlns:a16="http://schemas.microsoft.com/office/drawing/2014/main" id="{2B0FF7BA-AA0E-42C9-A3C9-26432C105E0F}"/>
              </a:ext>
            </a:extLst>
          </p:cNvPr>
          <p:cNvPicPr>
            <a:picLocks noChangeAspect="1"/>
          </p:cNvPicPr>
          <p:nvPr/>
        </p:nvPicPr>
        <p:blipFill rotWithShape="1">
          <a:blip r:embed="rId2"/>
          <a:srcRect t="12726"/>
          <a:stretch/>
        </p:blipFill>
        <p:spPr>
          <a:xfrm>
            <a:off x="0" y="1723238"/>
            <a:ext cx="9144000" cy="3993912"/>
          </a:xfrm>
          <a:prstGeom prst="rect">
            <a:avLst/>
          </a:prstGeom>
        </p:spPr>
      </p:pic>
      <p:sp>
        <p:nvSpPr>
          <p:cNvPr id="5" name="TextBox 4">
            <a:extLst>
              <a:ext uri="{FF2B5EF4-FFF2-40B4-BE49-F238E27FC236}">
                <a16:creationId xmlns:a16="http://schemas.microsoft.com/office/drawing/2014/main" id="{C1B8DB9E-8F83-4E19-B351-631511636D9B}"/>
              </a:ext>
            </a:extLst>
          </p:cNvPr>
          <p:cNvSpPr txBox="1"/>
          <p:nvPr/>
        </p:nvSpPr>
        <p:spPr>
          <a:xfrm>
            <a:off x="607079" y="119126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How the Token Works</a:t>
            </a:r>
          </a:p>
        </p:txBody>
      </p:sp>
    </p:spTree>
    <p:extLst>
      <p:ext uri="{BB962C8B-B14F-4D97-AF65-F5344CB8AC3E}">
        <p14:creationId xmlns:p14="http://schemas.microsoft.com/office/powerpoint/2010/main" val="1942376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3" name="Picture 2">
            <a:extLst>
              <a:ext uri="{FF2B5EF4-FFF2-40B4-BE49-F238E27FC236}">
                <a16:creationId xmlns:a16="http://schemas.microsoft.com/office/drawing/2014/main" id="{8A3EF2C6-7D0B-4B06-A1B5-BA6B21711470}"/>
              </a:ext>
            </a:extLst>
          </p:cNvPr>
          <p:cNvPicPr>
            <a:picLocks noChangeAspect="1"/>
          </p:cNvPicPr>
          <p:nvPr/>
        </p:nvPicPr>
        <p:blipFill rotWithShape="1">
          <a:blip r:embed="rId2"/>
          <a:srcRect t="18148"/>
          <a:stretch/>
        </p:blipFill>
        <p:spPr>
          <a:xfrm>
            <a:off x="137493" y="1957337"/>
            <a:ext cx="8869013" cy="3781798"/>
          </a:xfrm>
          <a:prstGeom prst="rect">
            <a:avLst/>
          </a:prstGeom>
        </p:spPr>
      </p:pic>
      <p:sp>
        <p:nvSpPr>
          <p:cNvPr id="5" name="TextBox 4">
            <a:extLst>
              <a:ext uri="{FF2B5EF4-FFF2-40B4-BE49-F238E27FC236}">
                <a16:creationId xmlns:a16="http://schemas.microsoft.com/office/drawing/2014/main" id="{5AE955C9-27E9-42B4-A8B3-949B9196E4C9}"/>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Securing with OAuth 2.0</a:t>
            </a:r>
          </a:p>
        </p:txBody>
      </p:sp>
    </p:spTree>
    <p:extLst>
      <p:ext uri="{BB962C8B-B14F-4D97-AF65-F5344CB8AC3E}">
        <p14:creationId xmlns:p14="http://schemas.microsoft.com/office/powerpoint/2010/main" val="2939339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OAuth 2.0</a:t>
            </a:r>
          </a:p>
        </p:txBody>
      </p:sp>
      <p:pic>
        <p:nvPicPr>
          <p:cNvPr id="3" name="Picture 2">
            <a:extLst>
              <a:ext uri="{FF2B5EF4-FFF2-40B4-BE49-F238E27FC236}">
                <a16:creationId xmlns:a16="http://schemas.microsoft.com/office/drawing/2014/main" id="{1B348FF1-661E-4AA8-AD1D-0B38A6B96586}"/>
              </a:ext>
            </a:extLst>
          </p:cNvPr>
          <p:cNvPicPr>
            <a:picLocks noChangeAspect="1"/>
          </p:cNvPicPr>
          <p:nvPr/>
        </p:nvPicPr>
        <p:blipFill rotWithShape="1">
          <a:blip r:embed="rId2"/>
          <a:srcRect t="26482"/>
          <a:stretch/>
        </p:blipFill>
        <p:spPr>
          <a:xfrm>
            <a:off x="0" y="2458387"/>
            <a:ext cx="9144000" cy="3034120"/>
          </a:xfrm>
          <a:prstGeom prst="rect">
            <a:avLst/>
          </a:prstGeom>
        </p:spPr>
      </p:pic>
      <p:sp>
        <p:nvSpPr>
          <p:cNvPr id="5" name="TextBox 4">
            <a:extLst>
              <a:ext uri="{FF2B5EF4-FFF2-40B4-BE49-F238E27FC236}">
                <a16:creationId xmlns:a16="http://schemas.microsoft.com/office/drawing/2014/main" id="{3B973DE5-D4F6-4030-AB8C-FC9324966C9E}"/>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OAuth Components</a:t>
            </a:r>
          </a:p>
        </p:txBody>
      </p:sp>
    </p:spTree>
    <p:extLst>
      <p:ext uri="{BB962C8B-B14F-4D97-AF65-F5344CB8AC3E}">
        <p14:creationId xmlns:p14="http://schemas.microsoft.com/office/powerpoint/2010/main" val="353333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156118" y="298200"/>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Open ID Connect</a:t>
            </a:r>
          </a:p>
        </p:txBody>
      </p:sp>
      <p:pic>
        <p:nvPicPr>
          <p:cNvPr id="3074" name="Picture 2">
            <a:extLst>
              <a:ext uri="{FF2B5EF4-FFF2-40B4-BE49-F238E27FC236}">
                <a16:creationId xmlns:a16="http://schemas.microsoft.com/office/drawing/2014/main" id="{D778F2F4-B336-4ABB-B64A-DA4C221ED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314" y="1047104"/>
            <a:ext cx="6530975" cy="547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46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Open ID Connect</a:t>
            </a:r>
          </a:p>
        </p:txBody>
      </p:sp>
      <p:pic>
        <p:nvPicPr>
          <p:cNvPr id="4" name="Picture 3">
            <a:extLst>
              <a:ext uri="{FF2B5EF4-FFF2-40B4-BE49-F238E27FC236}">
                <a16:creationId xmlns:a16="http://schemas.microsoft.com/office/drawing/2014/main" id="{7B589068-CC03-472A-81F8-439A1F32A1FB}"/>
              </a:ext>
            </a:extLst>
          </p:cNvPr>
          <p:cNvPicPr>
            <a:picLocks noChangeAspect="1"/>
          </p:cNvPicPr>
          <p:nvPr/>
        </p:nvPicPr>
        <p:blipFill rotWithShape="1">
          <a:blip r:embed="rId2"/>
          <a:srcRect t="17748"/>
          <a:stretch/>
        </p:blipFill>
        <p:spPr>
          <a:xfrm>
            <a:off x="156116" y="1957337"/>
            <a:ext cx="8987883" cy="3753198"/>
          </a:xfrm>
          <a:prstGeom prst="rect">
            <a:avLst/>
          </a:prstGeom>
        </p:spPr>
      </p:pic>
      <p:sp>
        <p:nvSpPr>
          <p:cNvPr id="5" name="TextBox 4">
            <a:extLst>
              <a:ext uri="{FF2B5EF4-FFF2-40B4-BE49-F238E27FC236}">
                <a16:creationId xmlns:a16="http://schemas.microsoft.com/office/drawing/2014/main" id="{F9BE310B-857A-483D-8AE5-D9C718ADD24F}"/>
              </a:ext>
            </a:extLst>
          </p:cNvPr>
          <p:cNvSpPr txBox="1"/>
          <p:nvPr/>
        </p:nvSpPr>
        <p:spPr>
          <a:xfrm>
            <a:off x="397218" y="119126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How does a JWT Access Token Looks</a:t>
            </a:r>
          </a:p>
        </p:txBody>
      </p:sp>
    </p:spTree>
    <p:extLst>
      <p:ext uri="{BB962C8B-B14F-4D97-AF65-F5344CB8AC3E}">
        <p14:creationId xmlns:p14="http://schemas.microsoft.com/office/powerpoint/2010/main" val="12499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Open ID Connect</a:t>
            </a:r>
          </a:p>
        </p:txBody>
      </p:sp>
      <p:pic>
        <p:nvPicPr>
          <p:cNvPr id="5" name="Picture 4">
            <a:extLst>
              <a:ext uri="{FF2B5EF4-FFF2-40B4-BE49-F238E27FC236}">
                <a16:creationId xmlns:a16="http://schemas.microsoft.com/office/drawing/2014/main" id="{A2354973-3770-406A-9761-94EFD7ADB273}"/>
              </a:ext>
            </a:extLst>
          </p:cNvPr>
          <p:cNvPicPr>
            <a:picLocks noChangeAspect="1"/>
          </p:cNvPicPr>
          <p:nvPr/>
        </p:nvPicPr>
        <p:blipFill>
          <a:blip r:embed="rId2"/>
          <a:stretch>
            <a:fillRect/>
          </a:stretch>
        </p:blipFill>
        <p:spPr>
          <a:xfrm>
            <a:off x="727291" y="1047104"/>
            <a:ext cx="7561048" cy="4934850"/>
          </a:xfrm>
          <a:prstGeom prst="rect">
            <a:avLst/>
          </a:prstGeom>
        </p:spPr>
      </p:pic>
    </p:spTree>
    <p:extLst>
      <p:ext uri="{BB962C8B-B14F-4D97-AF65-F5344CB8AC3E}">
        <p14:creationId xmlns:p14="http://schemas.microsoft.com/office/powerpoint/2010/main" val="3340384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
        <p:nvSpPr>
          <p:cNvPr id="7" name="Rectangle 6">
            <a:extLst>
              <a:ext uri="{FF2B5EF4-FFF2-40B4-BE49-F238E27FC236}">
                <a16:creationId xmlns:a16="http://schemas.microsoft.com/office/drawing/2014/main" id="{5E3BF0F2-AD26-41AF-A7B3-2D76B54F9F76}"/>
              </a:ext>
            </a:extLst>
          </p:cNvPr>
          <p:cNvSpPr/>
          <p:nvPr/>
        </p:nvSpPr>
        <p:spPr>
          <a:xfrm>
            <a:off x="78059" y="400773"/>
            <a:ext cx="8987882" cy="646331"/>
          </a:xfrm>
          <a:prstGeom prst="rect">
            <a:avLst/>
          </a:prstGeom>
        </p:spPr>
        <p:txBody>
          <a:bodyPr wrap="square">
            <a:spAutoFit/>
          </a:bodyPr>
          <a:lstStyle/>
          <a:p>
            <a:pPr algn="ctr" fontAlgn="base"/>
            <a:r>
              <a:rPr lang="en-IN" sz="3600" b="1" spc="-100" dirty="0">
                <a:solidFill>
                  <a:schemeClr val="tx2">
                    <a:lumMod val="75000"/>
                  </a:schemeClr>
                </a:solidFill>
                <a:latin typeface="+mj-lt"/>
                <a:ea typeface="+mj-ea"/>
                <a:cs typeface="Times New Roman" panose="02020603050405020304" pitchFamily="18" charset="0"/>
              </a:rPr>
              <a:t>Open ID Connect</a:t>
            </a:r>
          </a:p>
        </p:txBody>
      </p:sp>
      <p:pic>
        <p:nvPicPr>
          <p:cNvPr id="3" name="Picture 2">
            <a:extLst>
              <a:ext uri="{FF2B5EF4-FFF2-40B4-BE49-F238E27FC236}">
                <a16:creationId xmlns:a16="http://schemas.microsoft.com/office/drawing/2014/main" id="{594019D2-CAC4-4BE4-A1BE-76C33882AA2E}"/>
              </a:ext>
            </a:extLst>
          </p:cNvPr>
          <p:cNvPicPr>
            <a:picLocks noChangeAspect="1"/>
          </p:cNvPicPr>
          <p:nvPr/>
        </p:nvPicPr>
        <p:blipFill rotWithShape="1">
          <a:blip r:embed="rId2"/>
          <a:srcRect t="16280"/>
          <a:stretch/>
        </p:blipFill>
        <p:spPr>
          <a:xfrm>
            <a:off x="0" y="1957337"/>
            <a:ext cx="9144000" cy="3653854"/>
          </a:xfrm>
          <a:prstGeom prst="rect">
            <a:avLst/>
          </a:prstGeom>
        </p:spPr>
      </p:pic>
      <p:sp>
        <p:nvSpPr>
          <p:cNvPr id="5" name="TextBox 4">
            <a:extLst>
              <a:ext uri="{FF2B5EF4-FFF2-40B4-BE49-F238E27FC236}">
                <a16:creationId xmlns:a16="http://schemas.microsoft.com/office/drawing/2014/main" id="{6970CAEA-8A18-4540-976A-030D4E4A12B2}"/>
              </a:ext>
            </a:extLst>
          </p:cNvPr>
          <p:cNvSpPr txBox="1"/>
          <p:nvPr/>
        </p:nvSpPr>
        <p:spPr>
          <a:xfrm>
            <a:off x="667039" y="1281203"/>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How the Token Works</a:t>
            </a:r>
          </a:p>
        </p:txBody>
      </p:sp>
    </p:spTree>
    <p:extLst>
      <p:ext uri="{BB962C8B-B14F-4D97-AF65-F5344CB8AC3E}">
        <p14:creationId xmlns:p14="http://schemas.microsoft.com/office/powerpoint/2010/main" val="289155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08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1248937" y="400773"/>
            <a:ext cx="7039402" cy="1200329"/>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Why Security is Important?</a:t>
            </a:r>
          </a:p>
          <a:p>
            <a:endParaRPr lang="en-IN" sz="3600" b="1" spc="-100" dirty="0">
              <a:solidFill>
                <a:schemeClr val="tx2">
                  <a:lumMod val="75000"/>
                </a:schemeClr>
              </a:solidFill>
              <a:latin typeface="+mj-lt"/>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2ED272AD-95E8-42C5-83E8-6578F1E1C141}"/>
              </a:ext>
            </a:extLst>
          </p:cNvPr>
          <p:cNvSpPr txBox="1"/>
          <p:nvPr/>
        </p:nvSpPr>
        <p:spPr>
          <a:xfrm>
            <a:off x="758282" y="1559672"/>
            <a:ext cx="5586761" cy="626701"/>
          </a:xfrm>
          <a:prstGeom prst="rect">
            <a:avLst/>
          </a:prstGeom>
          <a:noFill/>
        </p:spPr>
        <p:txBody>
          <a:bodyPr wrap="square" lIns="36000" tIns="36000" rIns="36000" bIns="36000" rtlCol="0">
            <a:spAutoFit/>
          </a:bodyPr>
          <a:lstStyle/>
          <a:p>
            <a:endParaRPr lang="en-IN" dirty="0">
              <a:solidFill>
                <a:schemeClr val="accent2">
                  <a:lumMod val="50000"/>
                </a:schemeClr>
              </a:solidFill>
            </a:endParaRPr>
          </a:p>
          <a:p>
            <a:endParaRPr lang="en-IN" dirty="0"/>
          </a:p>
        </p:txBody>
      </p:sp>
      <p:pic>
        <p:nvPicPr>
          <p:cNvPr id="4" name="Picture 3">
            <a:extLst>
              <a:ext uri="{FF2B5EF4-FFF2-40B4-BE49-F238E27FC236}">
                <a16:creationId xmlns:a16="http://schemas.microsoft.com/office/drawing/2014/main" id="{3C8C8A3B-655C-48E0-84EB-C5F612860D81}"/>
              </a:ext>
            </a:extLst>
          </p:cNvPr>
          <p:cNvPicPr>
            <a:picLocks noChangeAspect="1"/>
          </p:cNvPicPr>
          <p:nvPr/>
        </p:nvPicPr>
        <p:blipFill rotWithShape="1">
          <a:blip r:embed="rId2"/>
          <a:srcRect l="24048" t="24485" r="9793" b="4178"/>
          <a:stretch/>
        </p:blipFill>
        <p:spPr>
          <a:xfrm>
            <a:off x="1858780" y="2441077"/>
            <a:ext cx="5426439" cy="3132945"/>
          </a:xfrm>
          <a:prstGeom prst="rect">
            <a:avLst/>
          </a:prstGeom>
        </p:spPr>
      </p:pic>
      <p:sp>
        <p:nvSpPr>
          <p:cNvPr id="6" name="TextBox 5">
            <a:extLst>
              <a:ext uri="{FF2B5EF4-FFF2-40B4-BE49-F238E27FC236}">
                <a16:creationId xmlns:a16="http://schemas.microsoft.com/office/drawing/2014/main" id="{3B564075-7B03-41A2-8241-8FE9E3CD25B5}"/>
              </a:ext>
            </a:extLst>
          </p:cNvPr>
          <p:cNvSpPr txBox="1"/>
          <p:nvPr/>
        </p:nvSpPr>
        <p:spPr>
          <a:xfrm>
            <a:off x="966840" y="1240748"/>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Yahoo</a:t>
            </a:r>
          </a:p>
        </p:txBody>
      </p:sp>
    </p:spTree>
    <p:extLst>
      <p:ext uri="{BB962C8B-B14F-4D97-AF65-F5344CB8AC3E}">
        <p14:creationId xmlns:p14="http://schemas.microsoft.com/office/powerpoint/2010/main" val="363269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1248937" y="400773"/>
            <a:ext cx="7039402" cy="1200329"/>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Why Security is Important?</a:t>
            </a:r>
          </a:p>
          <a:p>
            <a:endParaRPr lang="en-IN" sz="3600" b="1" spc="-100" dirty="0">
              <a:solidFill>
                <a:schemeClr val="tx2">
                  <a:lumMod val="75000"/>
                </a:schemeClr>
              </a:solidFill>
              <a:latin typeface="+mj-lt"/>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2ED272AD-95E8-42C5-83E8-6578F1E1C141}"/>
              </a:ext>
            </a:extLst>
          </p:cNvPr>
          <p:cNvSpPr txBox="1"/>
          <p:nvPr/>
        </p:nvSpPr>
        <p:spPr>
          <a:xfrm>
            <a:off x="758282" y="1559672"/>
            <a:ext cx="5586761" cy="626701"/>
          </a:xfrm>
          <a:prstGeom prst="rect">
            <a:avLst/>
          </a:prstGeom>
          <a:noFill/>
        </p:spPr>
        <p:txBody>
          <a:bodyPr wrap="square" lIns="36000" tIns="36000" rIns="36000" bIns="36000" rtlCol="0">
            <a:spAutoFit/>
          </a:bodyPr>
          <a:lstStyle/>
          <a:p>
            <a:endParaRPr lang="en-IN" dirty="0">
              <a:solidFill>
                <a:schemeClr val="accent2">
                  <a:lumMod val="50000"/>
                </a:schemeClr>
              </a:solidFill>
            </a:endParaRPr>
          </a:p>
          <a:p>
            <a:endParaRPr lang="en-IN" dirty="0"/>
          </a:p>
        </p:txBody>
      </p:sp>
      <p:pic>
        <p:nvPicPr>
          <p:cNvPr id="3" name="Picture 2">
            <a:extLst>
              <a:ext uri="{FF2B5EF4-FFF2-40B4-BE49-F238E27FC236}">
                <a16:creationId xmlns:a16="http://schemas.microsoft.com/office/drawing/2014/main" id="{06482077-2D66-455D-A6A6-485F7EA62EF2}"/>
              </a:ext>
            </a:extLst>
          </p:cNvPr>
          <p:cNvPicPr>
            <a:picLocks noChangeAspect="1"/>
          </p:cNvPicPr>
          <p:nvPr/>
        </p:nvPicPr>
        <p:blipFill rotWithShape="1">
          <a:blip r:embed="rId2"/>
          <a:srcRect t="14581"/>
          <a:stretch/>
        </p:blipFill>
        <p:spPr>
          <a:xfrm>
            <a:off x="0" y="1798819"/>
            <a:ext cx="9144000" cy="3931493"/>
          </a:xfrm>
          <a:prstGeom prst="rect">
            <a:avLst/>
          </a:prstGeom>
        </p:spPr>
      </p:pic>
      <p:sp>
        <p:nvSpPr>
          <p:cNvPr id="6" name="TextBox 5">
            <a:extLst>
              <a:ext uri="{FF2B5EF4-FFF2-40B4-BE49-F238E27FC236}">
                <a16:creationId xmlns:a16="http://schemas.microsoft.com/office/drawing/2014/main" id="{307188ED-4F8E-4A6D-B47B-566266174A1C}"/>
              </a:ext>
            </a:extLst>
          </p:cNvPr>
          <p:cNvSpPr txBox="1"/>
          <p:nvPr/>
        </p:nvSpPr>
        <p:spPr>
          <a:xfrm>
            <a:off x="517138" y="1240748"/>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Indian Breaches</a:t>
            </a:r>
          </a:p>
        </p:txBody>
      </p:sp>
    </p:spTree>
    <p:extLst>
      <p:ext uri="{BB962C8B-B14F-4D97-AF65-F5344CB8AC3E}">
        <p14:creationId xmlns:p14="http://schemas.microsoft.com/office/powerpoint/2010/main" val="23898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1248937" y="400773"/>
            <a:ext cx="7039402" cy="1200329"/>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Why Security is Important?</a:t>
            </a:r>
          </a:p>
          <a:p>
            <a:endParaRPr lang="en-IN" sz="3600" b="1" spc="-100" dirty="0">
              <a:solidFill>
                <a:schemeClr val="tx2">
                  <a:lumMod val="75000"/>
                </a:schemeClr>
              </a:solidFill>
              <a:latin typeface="+mj-lt"/>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2ED272AD-95E8-42C5-83E8-6578F1E1C141}"/>
              </a:ext>
            </a:extLst>
          </p:cNvPr>
          <p:cNvSpPr txBox="1"/>
          <p:nvPr/>
        </p:nvSpPr>
        <p:spPr>
          <a:xfrm>
            <a:off x="758282" y="1559672"/>
            <a:ext cx="5586761" cy="626701"/>
          </a:xfrm>
          <a:prstGeom prst="rect">
            <a:avLst/>
          </a:prstGeom>
          <a:noFill/>
        </p:spPr>
        <p:txBody>
          <a:bodyPr wrap="square" lIns="36000" tIns="36000" rIns="36000" bIns="36000" rtlCol="0">
            <a:spAutoFit/>
          </a:bodyPr>
          <a:lstStyle/>
          <a:p>
            <a:endParaRPr lang="en-IN" dirty="0">
              <a:solidFill>
                <a:schemeClr val="accent2">
                  <a:lumMod val="50000"/>
                </a:schemeClr>
              </a:solidFill>
            </a:endParaRPr>
          </a:p>
          <a:p>
            <a:endParaRPr lang="en-IN" dirty="0"/>
          </a:p>
        </p:txBody>
      </p:sp>
      <p:pic>
        <p:nvPicPr>
          <p:cNvPr id="4" name="Picture 3">
            <a:extLst>
              <a:ext uri="{FF2B5EF4-FFF2-40B4-BE49-F238E27FC236}">
                <a16:creationId xmlns:a16="http://schemas.microsoft.com/office/drawing/2014/main" id="{2F3E8AC2-E834-4080-AF98-B37866C1F522}"/>
              </a:ext>
            </a:extLst>
          </p:cNvPr>
          <p:cNvPicPr>
            <a:picLocks noChangeAspect="1"/>
          </p:cNvPicPr>
          <p:nvPr/>
        </p:nvPicPr>
        <p:blipFill rotWithShape="1">
          <a:blip r:embed="rId2"/>
          <a:srcRect t="16353"/>
          <a:stretch/>
        </p:blipFill>
        <p:spPr>
          <a:xfrm>
            <a:off x="0" y="1920026"/>
            <a:ext cx="9144000" cy="3751347"/>
          </a:xfrm>
          <a:prstGeom prst="rect">
            <a:avLst/>
          </a:prstGeom>
        </p:spPr>
      </p:pic>
      <p:sp>
        <p:nvSpPr>
          <p:cNvPr id="6" name="TextBox 5">
            <a:extLst>
              <a:ext uri="{FF2B5EF4-FFF2-40B4-BE49-F238E27FC236}">
                <a16:creationId xmlns:a16="http://schemas.microsoft.com/office/drawing/2014/main" id="{858FBE27-FB00-4C75-ACBB-7035607A66E3}"/>
              </a:ext>
            </a:extLst>
          </p:cNvPr>
          <p:cNvSpPr txBox="1"/>
          <p:nvPr/>
        </p:nvSpPr>
        <p:spPr>
          <a:xfrm>
            <a:off x="517138" y="1240748"/>
            <a:ext cx="6385810" cy="442035"/>
          </a:xfrm>
          <a:prstGeom prst="rect">
            <a:avLst/>
          </a:prstGeom>
          <a:noFill/>
        </p:spPr>
        <p:txBody>
          <a:bodyPr wrap="square" lIns="36000" tIns="36000" rIns="36000" bIns="36000" rtlCol="0">
            <a:spAutoFit/>
          </a:bodyPr>
          <a:lstStyle/>
          <a:p>
            <a:r>
              <a:rPr lang="en-IN" sz="2400" b="1" dirty="0">
                <a:solidFill>
                  <a:schemeClr val="tx2">
                    <a:lumMod val="75000"/>
                  </a:schemeClr>
                </a:solidFill>
              </a:rPr>
              <a:t>Cost of Data Breaches</a:t>
            </a:r>
          </a:p>
        </p:txBody>
      </p:sp>
    </p:spTree>
    <p:extLst>
      <p:ext uri="{BB962C8B-B14F-4D97-AF65-F5344CB8AC3E}">
        <p14:creationId xmlns:p14="http://schemas.microsoft.com/office/powerpoint/2010/main" val="90941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200723" y="400773"/>
            <a:ext cx="8778386" cy="646331"/>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Securing Microservice</a:t>
            </a:r>
          </a:p>
        </p:txBody>
      </p:sp>
      <p:pic>
        <p:nvPicPr>
          <p:cNvPr id="3" name="Picture 2">
            <a:extLst>
              <a:ext uri="{FF2B5EF4-FFF2-40B4-BE49-F238E27FC236}">
                <a16:creationId xmlns:a16="http://schemas.microsoft.com/office/drawing/2014/main" id="{7F2A2244-22C8-4FA3-9C24-5D1DA9A034D9}"/>
              </a:ext>
            </a:extLst>
          </p:cNvPr>
          <p:cNvPicPr>
            <a:picLocks noChangeAspect="1"/>
          </p:cNvPicPr>
          <p:nvPr/>
        </p:nvPicPr>
        <p:blipFill>
          <a:blip r:embed="rId2"/>
          <a:stretch>
            <a:fillRect/>
          </a:stretch>
        </p:blipFill>
        <p:spPr>
          <a:xfrm>
            <a:off x="0" y="1663141"/>
            <a:ext cx="9144000" cy="3957074"/>
          </a:xfrm>
          <a:prstGeom prst="rect">
            <a:avLst/>
          </a:prstGeom>
        </p:spPr>
      </p:pic>
    </p:spTree>
    <p:extLst>
      <p:ext uri="{BB962C8B-B14F-4D97-AF65-F5344CB8AC3E}">
        <p14:creationId xmlns:p14="http://schemas.microsoft.com/office/powerpoint/2010/main" val="427494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1248937" y="400773"/>
            <a:ext cx="7039402" cy="646331"/>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Segregate Sensitive Information</a:t>
            </a:r>
          </a:p>
        </p:txBody>
      </p:sp>
      <p:pic>
        <p:nvPicPr>
          <p:cNvPr id="3" name="Picture 2">
            <a:extLst>
              <a:ext uri="{FF2B5EF4-FFF2-40B4-BE49-F238E27FC236}">
                <a16:creationId xmlns:a16="http://schemas.microsoft.com/office/drawing/2014/main" id="{505315EF-CFC2-4969-AE60-EFBBFC1E7062}"/>
              </a:ext>
            </a:extLst>
          </p:cNvPr>
          <p:cNvPicPr>
            <a:picLocks noChangeAspect="1"/>
          </p:cNvPicPr>
          <p:nvPr/>
        </p:nvPicPr>
        <p:blipFill rotWithShape="1">
          <a:blip r:embed="rId2"/>
          <a:srcRect t="50000"/>
          <a:stretch/>
        </p:blipFill>
        <p:spPr>
          <a:xfrm>
            <a:off x="0" y="3814058"/>
            <a:ext cx="9144000" cy="1985092"/>
          </a:xfrm>
          <a:prstGeom prst="rect">
            <a:avLst/>
          </a:prstGeom>
        </p:spPr>
      </p:pic>
      <p:sp>
        <p:nvSpPr>
          <p:cNvPr id="5" name="Content Placeholder 3">
            <a:extLst>
              <a:ext uri="{FF2B5EF4-FFF2-40B4-BE49-F238E27FC236}">
                <a16:creationId xmlns:a16="http://schemas.microsoft.com/office/drawing/2014/main" id="{348D9D28-5DED-44E4-8515-0CEAAA9B12DF}"/>
              </a:ext>
            </a:extLst>
          </p:cNvPr>
          <p:cNvSpPr txBox="1">
            <a:spLocks/>
          </p:cNvSpPr>
          <p:nvPr/>
        </p:nvSpPr>
        <p:spPr>
          <a:xfrm>
            <a:off x="408946" y="1167506"/>
            <a:ext cx="8353233" cy="4511242"/>
          </a:xfrm>
          <a:prstGeom prst="rect">
            <a:avLst/>
          </a:prstGeom>
        </p:spPr>
        <p:txBody>
          <a:bodyPr>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lnSpc>
                <a:spcPct val="125000"/>
              </a:lnSpc>
            </a:pPr>
            <a:r>
              <a:rPr lang="en-IN" b="0" dirty="0">
                <a:cs typeface="Times New Roman" panose="02020603050405020304" pitchFamily="18" charset="0"/>
              </a:rPr>
              <a:t>Sensitive information needs to be segregated.</a:t>
            </a:r>
          </a:p>
          <a:p>
            <a:pPr>
              <a:lnSpc>
                <a:spcPct val="125000"/>
              </a:lnSpc>
            </a:pPr>
            <a:r>
              <a:rPr lang="en-IN" b="0" dirty="0">
                <a:cs typeface="Times New Roman" panose="02020603050405020304" pitchFamily="18" charset="0"/>
              </a:rPr>
              <a:t>The number of microservices that will process this data must be reduced as much as possible.</a:t>
            </a:r>
          </a:p>
          <a:p>
            <a:pPr>
              <a:lnSpc>
                <a:spcPct val="125000"/>
              </a:lnSpc>
            </a:pPr>
            <a:r>
              <a:rPr lang="en-IN" b="0" dirty="0">
                <a:cs typeface="Times New Roman" panose="02020603050405020304" pitchFamily="18" charset="0"/>
              </a:rPr>
              <a:t>Dedicated microservices can be created for processing, storing customer personal identifiable information and securing the personal customer data as no other component will have access to it.</a:t>
            </a:r>
          </a:p>
          <a:p>
            <a:pPr>
              <a:lnSpc>
                <a:spcPct val="125000"/>
              </a:lnSpc>
            </a:pPr>
            <a:r>
              <a:rPr lang="en-IN" b="0" dirty="0">
                <a:cs typeface="Times New Roman" panose="02020603050405020304" pitchFamily="18" charset="0"/>
              </a:rPr>
              <a:t>Microservice reduces the risk of data mishap through </a:t>
            </a:r>
            <a:r>
              <a:rPr lang="en-IN" dirty="0">
                <a:cs typeface="Times New Roman" panose="02020603050405020304" pitchFamily="18" charset="0"/>
              </a:rPr>
              <a:t>Isolation.</a:t>
            </a:r>
            <a:r>
              <a:rPr lang="en-IN" b="0" dirty="0">
                <a:cs typeface="Times New Roman" panose="02020603050405020304" pitchFamily="18" charset="0"/>
              </a:rPr>
              <a:t> </a:t>
            </a:r>
          </a:p>
        </p:txBody>
      </p:sp>
    </p:spTree>
    <p:extLst>
      <p:ext uri="{BB962C8B-B14F-4D97-AF65-F5344CB8AC3E}">
        <p14:creationId xmlns:p14="http://schemas.microsoft.com/office/powerpoint/2010/main" val="68422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B4B24-F190-4086-B791-20855D2339E0}"/>
              </a:ext>
            </a:extLst>
          </p:cNvPr>
          <p:cNvSpPr>
            <a:spLocks noGrp="1"/>
          </p:cNvSpPr>
          <p:nvPr>
            <p:ph type="sldNum" sz="quarter" idx="12"/>
          </p:nvPr>
        </p:nvSpPr>
        <p:spPr/>
        <p:txBody>
          <a:bodyPr/>
          <a:lstStyle/>
          <a:p>
            <a:fld id="{C60C2248-B95D-984B-A0F4-42B9A4652AA7}" type="slidenum">
              <a:rPr lang="en-US" smtClean="0"/>
              <a:pPr/>
              <a:t>9</a:t>
            </a:fld>
            <a:endParaRPr lang="en-US" dirty="0"/>
          </a:p>
        </p:txBody>
      </p:sp>
      <p:sp>
        <p:nvSpPr>
          <p:cNvPr id="11" name="Rectangle 10">
            <a:extLst>
              <a:ext uri="{FF2B5EF4-FFF2-40B4-BE49-F238E27FC236}">
                <a16:creationId xmlns:a16="http://schemas.microsoft.com/office/drawing/2014/main" id="{4CB7ACAD-29DF-4B43-86F6-1417228F6145}"/>
              </a:ext>
            </a:extLst>
          </p:cNvPr>
          <p:cNvSpPr/>
          <p:nvPr/>
        </p:nvSpPr>
        <p:spPr>
          <a:xfrm>
            <a:off x="0" y="400773"/>
            <a:ext cx="9144000" cy="646331"/>
          </a:xfrm>
          <a:prstGeom prst="rect">
            <a:avLst/>
          </a:prstGeom>
        </p:spPr>
        <p:txBody>
          <a:bodyPr wrap="square">
            <a:spAutoFit/>
          </a:bodyPr>
          <a:lstStyle/>
          <a:p>
            <a:pPr algn="ctr"/>
            <a:r>
              <a:rPr lang="en-IN" sz="3600" b="1" spc="-100" dirty="0">
                <a:solidFill>
                  <a:schemeClr val="tx2">
                    <a:lumMod val="75000"/>
                  </a:schemeClr>
                </a:solidFill>
                <a:latin typeface="+mj-lt"/>
                <a:ea typeface="+mj-ea"/>
                <a:cs typeface="Times New Roman" panose="02020603050405020304" pitchFamily="18" charset="0"/>
              </a:rPr>
              <a:t>Introduce Trust Boundaries</a:t>
            </a:r>
          </a:p>
        </p:txBody>
      </p:sp>
      <p:pic>
        <p:nvPicPr>
          <p:cNvPr id="3" name="Picture 2">
            <a:extLst>
              <a:ext uri="{FF2B5EF4-FFF2-40B4-BE49-F238E27FC236}">
                <a16:creationId xmlns:a16="http://schemas.microsoft.com/office/drawing/2014/main" id="{3CB8A1B6-59E6-4AF4-9368-C97182BF5CE0}"/>
              </a:ext>
            </a:extLst>
          </p:cNvPr>
          <p:cNvPicPr>
            <a:picLocks noChangeAspect="1"/>
          </p:cNvPicPr>
          <p:nvPr/>
        </p:nvPicPr>
        <p:blipFill>
          <a:blip r:embed="rId2"/>
          <a:stretch>
            <a:fillRect/>
          </a:stretch>
        </p:blipFill>
        <p:spPr>
          <a:xfrm>
            <a:off x="0" y="1418253"/>
            <a:ext cx="9144000" cy="4021494"/>
          </a:xfrm>
          <a:prstGeom prst="rect">
            <a:avLst/>
          </a:prstGeom>
        </p:spPr>
      </p:pic>
    </p:spTree>
    <p:extLst>
      <p:ext uri="{BB962C8B-B14F-4D97-AF65-F5344CB8AC3E}">
        <p14:creationId xmlns:p14="http://schemas.microsoft.com/office/powerpoint/2010/main" val="3098145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IS_presentation_4x3_empty with added design theme">
  <a:themeElements>
    <a:clrScheme name="NEW FIS">
      <a:dk1>
        <a:srgbClr val="000000"/>
      </a:dk1>
      <a:lt1>
        <a:srgbClr val="FFFFFF"/>
      </a:lt1>
      <a:dk2>
        <a:srgbClr val="8DC63F"/>
      </a:dk2>
      <a:lt2>
        <a:srgbClr val="004F59"/>
      </a:lt2>
      <a:accent1>
        <a:srgbClr val="009273"/>
      </a:accent1>
      <a:accent2>
        <a:srgbClr val="00BBD3"/>
      </a:accent2>
      <a:accent3>
        <a:srgbClr val="BBBABA"/>
      </a:accent3>
      <a:accent4>
        <a:srgbClr val="FFC845"/>
      </a:accent4>
      <a:accent5>
        <a:srgbClr val="0081A3"/>
      </a:accent5>
      <a:accent6>
        <a:srgbClr val="007E80"/>
      </a:accent6>
      <a:hlink>
        <a:srgbClr val="72246C"/>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ED94E0A886FA4982F2AD1BEE5D9225" ma:contentTypeVersion="2" ma:contentTypeDescription="Create a new document." ma:contentTypeScope="" ma:versionID="39e567ede000dc0ef286ea298711e294">
  <xsd:schema xmlns:xsd="http://www.w3.org/2001/XMLSchema" xmlns:xs="http://www.w3.org/2001/XMLSchema" xmlns:p="http://schemas.microsoft.com/office/2006/metadata/properties" xmlns:ns2="e975e5cd-1d8d-44bc-9382-43144cb3bb68" targetNamespace="http://schemas.microsoft.com/office/2006/metadata/properties" ma:root="true" ma:fieldsID="505d8aacf96eddf01e3df37b39517c5e" ns2:_="">
    <xsd:import namespace="e975e5cd-1d8d-44bc-9382-43144cb3bb6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75e5cd-1d8d-44bc-9382-43144cb3bb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DC64A3-5229-45EC-8C7F-E31195EBE9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75e5cd-1d8d-44bc-9382-43144cb3bb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4BDC5B-D1CB-4ACC-93E3-EC340E04B505}">
  <ds:schemaRefs>
    <ds:schemaRef ds:uri="http://schemas.microsoft.com/sharepoint/v3/contenttype/forms"/>
  </ds:schemaRefs>
</ds:datastoreItem>
</file>

<file path=customXml/itemProps3.xml><?xml version="1.0" encoding="utf-8"?>
<ds:datastoreItem xmlns:ds="http://schemas.openxmlformats.org/officeDocument/2006/customXml" ds:itemID="{D3F62981-65DF-4E6B-92C5-FA8D37AB95A4}">
  <ds:schemaRefs>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e975e5cd-1d8d-44bc-9382-43144cb3bb68"/>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FIS_presentation_4x3_empty with added design theme</Template>
  <TotalTime>30951</TotalTime>
  <Words>805</Words>
  <Application>Microsoft Office PowerPoint</Application>
  <PresentationFormat>On-screen Show (4:3)</PresentationFormat>
  <Paragraphs>163</Paragraphs>
  <Slides>37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Lucida Grande</vt:lpstr>
      <vt:lpstr>Symbol</vt:lpstr>
      <vt:lpstr>Wingdings</vt:lpstr>
      <vt:lpstr>FIS_presentation_4x3_empty with added design theme</vt:lpstr>
      <vt:lpstr>think-cell Slide</vt:lpstr>
      <vt:lpstr>Day 3 – Microservices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4x3 Basic Template</dc:title>
  <dc:creator>Steele, Angela</dc:creator>
  <cp:lastModifiedBy>Damle, Nikhil</cp:lastModifiedBy>
  <cp:revision>442</cp:revision>
  <cp:lastPrinted>2016-08-15T14:46:58Z</cp:lastPrinted>
  <dcterms:created xsi:type="dcterms:W3CDTF">2015-12-02T20:50:56Z</dcterms:created>
  <dcterms:modified xsi:type="dcterms:W3CDTF">2021-11-24T09:38:46Z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0x0101009FED94E0A886FA4982F2AD1BEE5D9225</vt:lpwstr>
  </property>
  <property fmtid="{D5CDD505-2E9C-101B-9397-08002B2CF9AE}" pid="3" name="hubDataClassification">
    <vt:lpwstr>120;#Internal Use|c3cad031-fee6-47a9-aad0-2ffea30ffed6</vt:lpwstr>
  </property>
  <property fmtid="{D5CDD505-2E9C-101B-9397-08002B2CF9AE}" pid="4" name="hubOfficialRecord">
    <vt:lpwstr>118;#Discretionary|be304623-379d-4a0b-8bdf-b30f264f5d0f</vt:lpwstr>
  </property>
  <property fmtid="{D5CDD505-2E9C-101B-9397-08002B2CF9AE}" pid="5" name="ContentCategory1">
    <vt:lpwstr>116;#General|df414748-05a1-4eef-b671-5b3efbbf31a9</vt:lpwstr>
  </property>
</Properties>
</file>